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1" r:id="rId4"/>
    <p:sldId id="258" r:id="rId5"/>
    <p:sldId id="264" r:id="rId6"/>
    <p:sldId id="262" r:id="rId7"/>
    <p:sldId id="265" r:id="rId8"/>
    <p:sldId id="257" r:id="rId9"/>
    <p:sldId id="266" r:id="rId10"/>
    <p:sldId id="259" r:id="rId11"/>
    <p:sldId id="260" r:id="rId12"/>
    <p:sldId id="267" r:id="rId13"/>
  </p:sldIdLst>
  <p:sldSz cx="15544800" cy="10058400"/>
  <p:notesSz cx="6858000" cy="9144000"/>
  <p:defaultTextStyle>
    <a:defPPr>
      <a:defRPr lang="en-US"/>
    </a:defPPr>
    <a:lvl1pPr marL="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5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30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5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608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60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7" d="100"/>
          <a:sy n="37" d="100"/>
        </p:scale>
        <p:origin x="-2030" y="-720"/>
      </p:cViewPr>
      <p:guideLst>
        <p:guide orient="horz" pos="3168"/>
        <p:guide pos="48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3124624"/>
            <a:ext cx="1321308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1720" y="5699760"/>
            <a:ext cx="1088136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932" y="6463454"/>
            <a:ext cx="13213080" cy="199771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7932" y="4263180"/>
            <a:ext cx="13213080" cy="2200274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52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304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45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608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576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891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0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2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" y="2346961"/>
            <a:ext cx="6865620" cy="663807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1940" y="2346961"/>
            <a:ext cx="6865620" cy="663807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2251499"/>
            <a:ext cx="6868320" cy="93831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3189817"/>
            <a:ext cx="6868320" cy="579522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96543" y="2251499"/>
            <a:ext cx="6871018" cy="93831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96543" y="3189817"/>
            <a:ext cx="6871018" cy="579522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1" y="400473"/>
            <a:ext cx="5114132" cy="170434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7585" y="400474"/>
            <a:ext cx="8689975" cy="8584566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1" y="2104814"/>
            <a:ext cx="5114132" cy="6880226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6890" y="7040880"/>
            <a:ext cx="9326880" cy="831216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6890" y="898737"/>
            <a:ext cx="9326880" cy="6035040"/>
          </a:xfrm>
        </p:spPr>
        <p:txBody>
          <a:bodyPr/>
          <a:lstStyle>
            <a:lvl1pPr marL="0" indent="0">
              <a:buNone/>
              <a:defRPr sz="5100"/>
            </a:lvl1pPr>
            <a:lvl2pPr marL="731520" indent="0">
              <a:buNone/>
              <a:defRPr sz="4500"/>
            </a:lvl2pPr>
            <a:lvl3pPr marL="1463040" indent="0">
              <a:buNone/>
              <a:defRPr sz="380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6890" y="7872096"/>
            <a:ext cx="9326880" cy="1180464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269980" y="402803"/>
            <a:ext cx="3497580" cy="85822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7240" y="402803"/>
            <a:ext cx="10233660" cy="85822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02802"/>
            <a:ext cx="13990320" cy="1676400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2346961"/>
            <a:ext cx="13990320" cy="6638079"/>
          </a:xfrm>
          <a:prstGeom prst="rect">
            <a:avLst/>
          </a:prstGeom>
        </p:spPr>
        <p:txBody>
          <a:bodyPr vert="horz" lIns="146304" tIns="73152" rIns="146304" bIns="7315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" y="9322647"/>
            <a:ext cx="3627120" cy="5355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75F13-06C7-411A-9E90-9479219FFC1C}" type="datetimeFigureOut">
              <a:rPr lang="en-US" smtClean="0"/>
              <a:pPr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11140" y="9322647"/>
            <a:ext cx="4922520" cy="5355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40440" y="9322647"/>
            <a:ext cx="3627120" cy="5355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69BAC-B7C0-49D1-B3FD-F22147D31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63040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1463040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720" indent="-457200" algn="l" defTabSz="1463040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146304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1463040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:\Pratt\Semester 2\Parametric - Ben Howes\final project\final images\Untitle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5544801" cy="10058401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357360" y="8382000"/>
            <a:ext cx="5958840" cy="1485477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Name - Ridhima </a:t>
            </a:r>
            <a:r>
              <a:rPr lang="en-US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Chhibber</a:t>
            </a:r>
            <a:endParaRPr lang="en-US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 – 659-01 -  Parametric</a:t>
            </a:r>
          </a:p>
          <a:p>
            <a:pPr algn="r"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Instructor - Ben </a:t>
            </a:r>
            <a:r>
              <a:rPr lang="en-US" dirty="0" err="1" smtClean="0">
                <a:solidFill>
                  <a:schemeClr val="bg1"/>
                </a:solidFill>
              </a:rPr>
              <a:t>Howes</a:t>
            </a:r>
            <a:endParaRPr lang="en-US" dirty="0" smtClean="0">
              <a:solidFill>
                <a:schemeClr val="bg1"/>
              </a:solidFill>
            </a:endParaRPr>
          </a:p>
          <a:p>
            <a:pPr algn="r">
              <a:spcBef>
                <a:spcPct val="0"/>
              </a:spcBef>
            </a:pPr>
            <a:r>
              <a:rPr lang="en-US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Session - SP</a:t>
            </a:r>
            <a:r>
              <a:rPr lang="en-US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15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65860" y="0"/>
            <a:ext cx="13213080" cy="215603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Tea lights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E:\Pratt\Semester 2\Parametric - Ben Howes\final project\final images\IMG_17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14800"/>
            <a:ext cx="7924800" cy="5943599"/>
          </a:xfrm>
          <a:prstGeom prst="rect">
            <a:avLst/>
          </a:prstGeom>
          <a:noFill/>
        </p:spPr>
      </p:pic>
      <p:pic>
        <p:nvPicPr>
          <p:cNvPr id="8194" name="Picture 2" descr="E:\Pratt\Semester 2\Parametric - Ben Howes\final project\final images\IMG_17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7924800" cy="5943599"/>
          </a:xfrm>
          <a:prstGeom prst="rect">
            <a:avLst/>
          </a:prstGeom>
          <a:noFill/>
        </p:spPr>
      </p:pic>
      <p:pic>
        <p:nvPicPr>
          <p:cNvPr id="8196" name="Picture 4" descr="E:\Pratt\Semester 2\Parametric - Ben Howes\final project\final images\IMG_17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4114801"/>
            <a:ext cx="7924800" cy="5943599"/>
          </a:xfrm>
          <a:prstGeom prst="rect">
            <a:avLst/>
          </a:prstGeom>
          <a:noFill/>
        </p:spPr>
      </p:pic>
      <p:pic>
        <p:nvPicPr>
          <p:cNvPr id="8197" name="Picture 5" descr="E:\Pratt\Semester 2\Parametric - Ben Howes\final project\final images\IMG_17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0" y="0"/>
            <a:ext cx="7924800" cy="5943599"/>
          </a:xfrm>
          <a:prstGeom prst="rect">
            <a:avLst/>
          </a:prstGeom>
          <a:noFill/>
        </p:spPr>
      </p:pic>
      <p:sp>
        <p:nvSpPr>
          <p:cNvPr id="9" name="Title 5"/>
          <p:cNvSpPr txBox="1">
            <a:spLocks/>
          </p:cNvSpPr>
          <p:nvPr/>
        </p:nvSpPr>
        <p:spPr>
          <a:xfrm>
            <a:off x="990600" y="-685800"/>
            <a:ext cx="13213080" cy="2156037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/>
          <a:p>
            <a:pPr marL="0" marR="0" lvl="0" indent="0" algn="ctr" defTabSz="14630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revious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idhima\Dropbox\Screenshots\Screenshot 2015-05-12 15.13.19.png"/>
          <p:cNvPicPr>
            <a:picLocks noChangeAspect="1" noChangeArrowheads="1"/>
          </p:cNvPicPr>
          <p:nvPr/>
        </p:nvPicPr>
        <p:blipFill>
          <a:blip r:embed="rId2"/>
          <a:srcRect l="22914" t="26852" r="25529" b="12037"/>
          <a:stretch>
            <a:fillRect/>
          </a:stretch>
        </p:blipFill>
        <p:spPr bwMode="auto">
          <a:xfrm>
            <a:off x="228600" y="4876800"/>
            <a:ext cx="7543800" cy="50292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049000" y="6477000"/>
            <a:ext cx="4236720" cy="3352800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1800" b="1" dirty="0" smtClean="0">
                <a:latin typeface="+mj-lt"/>
                <a:ea typeface="+mj-ea"/>
                <a:cs typeface="+mj-cs"/>
              </a:rPr>
              <a:t>General definition for Tea </a:t>
            </a:r>
            <a:r>
              <a:rPr lang="en-US" sz="1800" b="1" dirty="0" smtClean="0">
                <a:latin typeface="+mj-lt"/>
                <a:ea typeface="+mj-ea"/>
                <a:cs typeface="+mj-cs"/>
              </a:rPr>
              <a:t>light </a:t>
            </a:r>
            <a:endParaRPr lang="en-US" sz="1800" b="1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Top radius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1mm</a:t>
            </a: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- 0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Middle radius – 75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(-)6 </a:t>
            </a: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Bottom radius – 50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Count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34</a:t>
            </a: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Shift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1</a:t>
            </a: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Thickness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1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mm </a:t>
            </a:r>
          </a:p>
        </p:txBody>
      </p:sp>
      <p:pic>
        <p:nvPicPr>
          <p:cNvPr id="2051" name="Picture 3" descr="C:\Users\Ridhima\Dropbox\Screenshots\Screenshot 2015-05-12 15.14.37.png"/>
          <p:cNvPicPr>
            <a:picLocks noChangeAspect="1" noChangeArrowheads="1"/>
          </p:cNvPicPr>
          <p:nvPr/>
        </p:nvPicPr>
        <p:blipFill>
          <a:blip r:embed="rId3"/>
          <a:srcRect t="17593" r="-1551" b="46296"/>
          <a:stretch>
            <a:fillRect/>
          </a:stretch>
        </p:blipFill>
        <p:spPr bwMode="auto">
          <a:xfrm>
            <a:off x="152400" y="152400"/>
            <a:ext cx="15392400" cy="307848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9144000" y="4343400"/>
            <a:ext cx="6019800" cy="2895600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2400" b="1" dirty="0" smtClean="0">
                <a:latin typeface="+mj-lt"/>
                <a:ea typeface="+mj-ea"/>
                <a:cs typeface="+mj-cs"/>
              </a:rPr>
              <a:t>Design derivatives – </a:t>
            </a:r>
          </a:p>
          <a:p>
            <a:pPr algn="r">
              <a:spcBef>
                <a:spcPct val="0"/>
              </a:spcBef>
            </a:pPr>
            <a:endParaRPr lang="en-US" sz="2400" b="1" dirty="0" smtClean="0">
              <a:latin typeface="+mj-lt"/>
              <a:ea typeface="+mj-ea"/>
              <a:cs typeface="+mj-cs"/>
            </a:endParaRPr>
          </a:p>
          <a:p>
            <a:pPr marL="342900" indent="-342900" algn="r">
              <a:spcBef>
                <a:spcPct val="0"/>
              </a:spcBef>
              <a:buAutoNum type="arabicPeriod"/>
            </a:pPr>
            <a:r>
              <a:rPr lang="en-US" sz="2400" dirty="0" smtClean="0">
                <a:latin typeface="+mj-lt"/>
                <a:ea typeface="+mj-ea"/>
                <a:cs typeface="+mj-cs"/>
              </a:rPr>
              <a:t>Form –  (A) Radius and (B)  Height ( factor)</a:t>
            </a:r>
          </a:p>
          <a:p>
            <a:pPr marL="342900" indent="-342900" algn="r">
              <a:spcBef>
                <a:spcPct val="0"/>
              </a:spcBef>
              <a:buAutoNum type="arabicPeriod"/>
            </a:pPr>
            <a:r>
              <a:rPr lang="en-US" sz="2400" dirty="0" smtClean="0">
                <a:latin typeface="+mj-lt"/>
                <a:ea typeface="+mj-ea"/>
                <a:cs typeface="+mj-cs"/>
              </a:rPr>
              <a:t>Count </a:t>
            </a:r>
          </a:p>
          <a:p>
            <a:pPr marL="342900" indent="-342900" algn="r">
              <a:spcBef>
                <a:spcPct val="0"/>
              </a:spcBef>
              <a:buAutoNum type="arabicPeriod"/>
            </a:pPr>
            <a:r>
              <a:rPr lang="en-US" sz="2400" dirty="0" smtClean="0">
                <a:latin typeface="+mj-lt"/>
                <a:ea typeface="+mj-ea"/>
                <a:cs typeface="+mj-cs"/>
              </a:rPr>
              <a:t>Shift </a:t>
            </a:r>
          </a:p>
          <a:p>
            <a:pPr marL="342900" indent="-342900" algn="r">
              <a:spcBef>
                <a:spcPct val="0"/>
              </a:spcBef>
              <a:buAutoNum type="arabicPeriod"/>
            </a:pPr>
            <a:r>
              <a:rPr lang="en-US" sz="2400" dirty="0" smtClean="0">
                <a:latin typeface="+mj-lt"/>
                <a:ea typeface="+mj-ea"/>
                <a:cs typeface="+mj-cs"/>
              </a:rPr>
              <a:t>Thickness</a:t>
            </a:r>
          </a:p>
          <a:p>
            <a:pPr marL="342900" indent="-342900" algn="r">
              <a:spcBef>
                <a:spcPct val="0"/>
              </a:spcBef>
              <a:buAutoNum type="arabicPeriod"/>
            </a:pPr>
            <a:r>
              <a:rPr lang="en-US" sz="2400" dirty="0" smtClean="0">
                <a:latin typeface="+mj-lt"/>
                <a:ea typeface="+mj-ea"/>
                <a:cs typeface="+mj-cs"/>
              </a:rPr>
              <a:t>Shift overlap </a:t>
            </a:r>
          </a:p>
          <a:p>
            <a:pPr marL="342900" indent="-342900" algn="r">
              <a:spcBef>
                <a:spcPct val="0"/>
              </a:spcBef>
              <a:buAutoNum type="arabicPeriod"/>
            </a:pPr>
            <a:endParaRPr lang="en-US" sz="2400" dirty="0" smtClean="0">
              <a:latin typeface="+mj-lt"/>
              <a:ea typeface="+mj-ea"/>
              <a:cs typeface="+mj-cs"/>
            </a:endParaRPr>
          </a:p>
          <a:p>
            <a:pPr marL="342900" indent="-342900" algn="r">
              <a:spcBef>
                <a:spcPct val="0"/>
              </a:spcBef>
              <a:buAutoNum type="arabicPeriod"/>
            </a:pPr>
            <a:endParaRPr lang="en-US" sz="2400" dirty="0" smtClean="0">
              <a:latin typeface="+mj-lt"/>
              <a:ea typeface="+mj-ea"/>
              <a:cs typeface="+mj-cs"/>
            </a:endParaRPr>
          </a:p>
          <a:p>
            <a:pPr marL="342900" indent="-342900" algn="r">
              <a:spcBef>
                <a:spcPct val="0"/>
              </a:spcBef>
              <a:buAutoNum type="arabicPeriod"/>
            </a:pPr>
            <a:endParaRPr lang="en-US" sz="2400" dirty="0" smtClean="0">
              <a:latin typeface="+mj-lt"/>
              <a:ea typeface="+mj-ea"/>
              <a:cs typeface="+mj-cs"/>
            </a:endParaRPr>
          </a:p>
          <a:p>
            <a:pPr marL="342900" indent="-342900" algn="r">
              <a:spcBef>
                <a:spcPct val="0"/>
              </a:spcBef>
              <a:buAutoNum type="arabicPeriod"/>
            </a:pPr>
            <a:endParaRPr lang="en-US" sz="24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2400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idhima\Dropbox\Screenshots\Screenshot 2015-05-12 13.54.02.png"/>
          <p:cNvPicPr>
            <a:picLocks noChangeAspect="1" noChangeArrowheads="1"/>
          </p:cNvPicPr>
          <p:nvPr/>
        </p:nvPicPr>
        <p:blipFill>
          <a:blip r:embed="rId2"/>
          <a:srcRect l="30671" t="19657" r="24021" b="12751"/>
          <a:stretch>
            <a:fillRect/>
          </a:stretch>
        </p:blipFill>
        <p:spPr bwMode="auto">
          <a:xfrm>
            <a:off x="4724400" y="4599152"/>
            <a:ext cx="6324600" cy="5306848"/>
          </a:xfrm>
          <a:prstGeom prst="rect">
            <a:avLst/>
          </a:prstGeom>
          <a:noFill/>
        </p:spPr>
      </p:pic>
      <p:pic>
        <p:nvPicPr>
          <p:cNvPr id="3075" name="Picture 3" descr="C:\Users\Ridhima\Dropbox\Screenshots\Screenshot 2015-05-12 13.56.15.png"/>
          <p:cNvPicPr>
            <a:picLocks noChangeAspect="1" noChangeArrowheads="1"/>
          </p:cNvPicPr>
          <p:nvPr/>
        </p:nvPicPr>
        <p:blipFill>
          <a:blip r:embed="rId3"/>
          <a:srcRect l="437" t="20070" r="10936" b="34896"/>
          <a:stretch>
            <a:fillRect/>
          </a:stretch>
        </p:blipFill>
        <p:spPr bwMode="auto">
          <a:xfrm>
            <a:off x="152400" y="76200"/>
            <a:ext cx="15240000" cy="4355383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049000" y="6477000"/>
            <a:ext cx="4236720" cy="3352800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1800" b="1" dirty="0" smtClean="0">
                <a:latin typeface="+mj-lt"/>
                <a:ea typeface="+mj-ea"/>
                <a:cs typeface="+mj-cs"/>
              </a:rPr>
              <a:t>Tea light 1.</a:t>
            </a: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Top radius – 50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- 0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Middle radius – 75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50 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Bottom radius – 50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Count – 26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Shift – 6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Thickness – 3 mm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E:\Pratt\Semester 2\Parametric - Ben Howes\final project\final images\IMG_17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62200"/>
            <a:ext cx="5181600" cy="5181600"/>
          </a:xfrm>
          <a:prstGeom prst="rect">
            <a:avLst/>
          </a:prstGeom>
          <a:noFill/>
        </p:spPr>
      </p:pic>
      <p:pic>
        <p:nvPicPr>
          <p:cNvPr id="4106" name="Picture 10" descr="E:\Pratt\Semester 2\Parametric - Ben Howes\final project\final images\IMG_17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0363200" y="2362200"/>
            <a:ext cx="5181600" cy="5181600"/>
          </a:xfrm>
          <a:prstGeom prst="rect">
            <a:avLst/>
          </a:prstGeom>
          <a:noFill/>
        </p:spPr>
      </p:pic>
      <p:pic>
        <p:nvPicPr>
          <p:cNvPr id="4107" name="Picture 11" descr="E:\Pratt\Semester 2\Parametric - Ben Howes\final project\final images\IMG_17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362200"/>
            <a:ext cx="51816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idhima\Dropbox\Screenshots\Screenshot 2015-05-12 14.57.34.png"/>
          <p:cNvPicPr>
            <a:picLocks noChangeAspect="1" noChangeArrowheads="1"/>
          </p:cNvPicPr>
          <p:nvPr/>
        </p:nvPicPr>
        <p:blipFill>
          <a:blip r:embed="rId2"/>
          <a:srcRect l="11" t="19445" b="24074"/>
          <a:stretch>
            <a:fillRect/>
          </a:stretch>
        </p:blipFill>
        <p:spPr bwMode="auto">
          <a:xfrm>
            <a:off x="152399" y="152400"/>
            <a:ext cx="15110085" cy="4800600"/>
          </a:xfrm>
          <a:prstGeom prst="rect">
            <a:avLst/>
          </a:prstGeom>
          <a:noFill/>
        </p:spPr>
      </p:pic>
      <p:pic>
        <p:nvPicPr>
          <p:cNvPr id="1029" name="Picture 5" descr="C:\Users\Ridhima\Dropbox\Screenshots\Screenshot 2015-05-12 15.01.44.png"/>
          <p:cNvPicPr>
            <a:picLocks noChangeAspect="1" noChangeArrowheads="1"/>
          </p:cNvPicPr>
          <p:nvPr/>
        </p:nvPicPr>
        <p:blipFill>
          <a:blip r:embed="rId3"/>
          <a:srcRect l="23956" t="26852" r="30216" b="12037"/>
          <a:stretch>
            <a:fillRect/>
          </a:stretch>
        </p:blipFill>
        <p:spPr bwMode="auto">
          <a:xfrm>
            <a:off x="4572000" y="5105400"/>
            <a:ext cx="6451600" cy="4838700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049000" y="6477000"/>
            <a:ext cx="4236720" cy="3352800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1800" b="1" dirty="0" smtClean="0">
                <a:latin typeface="+mj-lt"/>
                <a:ea typeface="+mj-ea"/>
                <a:cs typeface="+mj-cs"/>
              </a:rPr>
              <a:t>Tea light </a:t>
            </a:r>
            <a:r>
              <a:rPr lang="en-US" sz="1800" b="1" dirty="0" smtClean="0">
                <a:latin typeface="+mj-lt"/>
                <a:ea typeface="+mj-ea"/>
                <a:cs typeface="+mj-cs"/>
              </a:rPr>
              <a:t>2.</a:t>
            </a:r>
            <a:endParaRPr lang="en-US" sz="1800" b="1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Top radius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42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– (-)21</a:t>
            </a: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Middle radius – 75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– (-)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50 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Bottom radius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10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1</a:t>
            </a: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Count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34</a:t>
            </a: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Shift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19</a:t>
            </a: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Thickness –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1.5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mm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E:\Pratt\Semester 2\Parametric - Ben Howes\final project\final images\IMG_17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953000" y="2209800"/>
            <a:ext cx="5334000" cy="5334000"/>
          </a:xfrm>
          <a:prstGeom prst="rect">
            <a:avLst/>
          </a:prstGeom>
          <a:noFill/>
        </p:spPr>
      </p:pic>
      <p:pic>
        <p:nvPicPr>
          <p:cNvPr id="5126" name="Picture 6" descr="E:\Pratt\Semester 2\Parametric - Ben Howes\final project\final images\IMG_17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9800"/>
            <a:ext cx="5334000" cy="5334000"/>
          </a:xfrm>
          <a:prstGeom prst="rect">
            <a:avLst/>
          </a:prstGeom>
          <a:noFill/>
        </p:spPr>
      </p:pic>
      <p:pic>
        <p:nvPicPr>
          <p:cNvPr id="5128" name="Picture 8" descr="E:\Pratt\Semester 2\Parametric - Ben Howes\final project\final images\IMG_17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10800" y="2209800"/>
            <a:ext cx="533400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idhima\Dropbox\Screenshots\Screenshot 2015-05-12 13.42.03.png"/>
          <p:cNvPicPr>
            <a:picLocks noChangeAspect="1" noChangeArrowheads="1"/>
          </p:cNvPicPr>
          <p:nvPr/>
        </p:nvPicPr>
        <p:blipFill>
          <a:blip r:embed="rId2"/>
          <a:srcRect l="27786" t="19259" r="24089" b="11852"/>
          <a:stretch>
            <a:fillRect/>
          </a:stretch>
        </p:blipFill>
        <p:spPr bwMode="auto">
          <a:xfrm>
            <a:off x="3627121" y="4072707"/>
            <a:ext cx="8455622" cy="5873933"/>
          </a:xfrm>
          <a:prstGeom prst="rect">
            <a:avLst/>
          </a:prstGeom>
          <a:noFill/>
        </p:spPr>
      </p:pic>
      <p:pic>
        <p:nvPicPr>
          <p:cNvPr id="2052" name="Picture 4" descr="C:\Users\Ridhima\Dropbox\Screenshots\Screenshot 2015-05-12 13.46.19.png"/>
          <p:cNvPicPr>
            <a:picLocks noChangeAspect="1" noChangeArrowheads="1"/>
          </p:cNvPicPr>
          <p:nvPr/>
        </p:nvPicPr>
        <p:blipFill>
          <a:blip r:embed="rId3"/>
          <a:srcRect l="833" t="17778" b="37778"/>
          <a:stretch>
            <a:fillRect/>
          </a:stretch>
        </p:blipFill>
        <p:spPr bwMode="auto">
          <a:xfrm>
            <a:off x="76200" y="111760"/>
            <a:ext cx="15415258" cy="3352800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049000" y="6553200"/>
            <a:ext cx="4236720" cy="3352800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1800" b="1" dirty="0" smtClean="0">
                <a:latin typeface="+mj-lt"/>
                <a:ea typeface="+mj-ea"/>
                <a:cs typeface="+mj-cs"/>
              </a:rPr>
              <a:t>Tea light </a:t>
            </a:r>
            <a:r>
              <a:rPr lang="en-US" sz="1800" b="1" dirty="0" smtClean="0">
                <a:latin typeface="+mj-lt"/>
                <a:ea typeface="+mj-ea"/>
                <a:cs typeface="+mj-cs"/>
              </a:rPr>
              <a:t>3.</a:t>
            </a:r>
            <a:endParaRPr lang="en-US" sz="1800" b="1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Top radius – 35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(-) 70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Middle radius – 75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(-)50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Bottom radius – 37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Count – 32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Shift – 50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Thickness – 1.5 mm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Pratt\Semester 2\Parametric - Ben Howes\final project\final images\IMG_17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2312" y="2438400"/>
            <a:ext cx="5526088" cy="5526088"/>
          </a:xfrm>
          <a:prstGeom prst="rect">
            <a:avLst/>
          </a:prstGeom>
          <a:noFill/>
        </p:spPr>
      </p:pic>
      <p:pic>
        <p:nvPicPr>
          <p:cNvPr id="6147" name="Picture 3" descr="E:\Pratt\Semester 2\Parametric - Ben Howes\final project\final images\IMG_17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18712" y="2438400"/>
            <a:ext cx="5526088" cy="5526088"/>
          </a:xfrm>
          <a:prstGeom prst="rect">
            <a:avLst/>
          </a:prstGeom>
          <a:noFill/>
        </p:spPr>
      </p:pic>
      <p:pic>
        <p:nvPicPr>
          <p:cNvPr id="6148" name="Picture 4" descr="E:\Pratt\Semester 2\Parametric - Ben Howes\final project\final images\IMG_17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38400"/>
            <a:ext cx="5526088" cy="5526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idhima\Dropbox\Screenshots\Screenshot 2015-05-12 14.08.17.png"/>
          <p:cNvPicPr>
            <a:picLocks noChangeAspect="1" noChangeArrowheads="1"/>
          </p:cNvPicPr>
          <p:nvPr/>
        </p:nvPicPr>
        <p:blipFill>
          <a:blip r:embed="rId2"/>
          <a:srcRect l="29294" t="20274" r="28523" b="13059"/>
          <a:stretch>
            <a:fillRect/>
          </a:stretch>
        </p:blipFill>
        <p:spPr bwMode="auto">
          <a:xfrm>
            <a:off x="152400" y="4419600"/>
            <a:ext cx="6172200" cy="5486400"/>
          </a:xfrm>
          <a:prstGeom prst="rect">
            <a:avLst/>
          </a:prstGeom>
          <a:noFill/>
        </p:spPr>
      </p:pic>
      <p:pic>
        <p:nvPicPr>
          <p:cNvPr id="4099" name="Picture 3" descr="C:\Users\Ridhima\Dropbox\Screenshots\Screenshot 2015-05-12 14.09.18.png"/>
          <p:cNvPicPr>
            <a:picLocks noChangeAspect="1" noChangeArrowheads="1"/>
          </p:cNvPicPr>
          <p:nvPr/>
        </p:nvPicPr>
        <p:blipFill>
          <a:blip r:embed="rId3"/>
          <a:srcRect l="3645" t="20370" r="14072" b="34259"/>
          <a:stretch>
            <a:fillRect/>
          </a:stretch>
        </p:blipFill>
        <p:spPr bwMode="auto">
          <a:xfrm>
            <a:off x="152400" y="228600"/>
            <a:ext cx="12039600" cy="3733800"/>
          </a:xfrm>
          <a:prstGeom prst="rect">
            <a:avLst/>
          </a:prstGeom>
          <a:noFill/>
        </p:spPr>
      </p:pic>
      <p:pic>
        <p:nvPicPr>
          <p:cNvPr id="6" name="Picture 3" descr="C:\Users\Ridhima\Dropbox\Screenshots\Screenshot 2015-05-12 14.09.18.png"/>
          <p:cNvPicPr>
            <a:picLocks noChangeAspect="1" noChangeArrowheads="1"/>
          </p:cNvPicPr>
          <p:nvPr/>
        </p:nvPicPr>
        <p:blipFill>
          <a:blip r:embed="rId3"/>
          <a:srcRect l="3125" t="64815" r="22404" b="7407"/>
          <a:stretch>
            <a:fillRect/>
          </a:stretch>
        </p:blipFill>
        <p:spPr bwMode="auto">
          <a:xfrm>
            <a:off x="6477000" y="8035636"/>
            <a:ext cx="8915400" cy="1870364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1125200" y="228600"/>
            <a:ext cx="4236720" cy="3352800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1800" b="1" dirty="0" smtClean="0">
                <a:latin typeface="+mj-lt"/>
                <a:ea typeface="+mj-ea"/>
                <a:cs typeface="+mj-cs"/>
              </a:rPr>
              <a:t>Tea light 4.</a:t>
            </a: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Top radius – 20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- 0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Middle radius – 75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(-)5 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Bottom radius – 35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Count – 12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Shift – 10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Thickness – 1 mm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353800" y="6934200"/>
            <a:ext cx="4084320" cy="990600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Count – 22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Shift – (-)13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Thickness – 1 mm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idhima\Dropbox\Screenshots\Screenshot 2015-05-12 14.34.06.png"/>
          <p:cNvPicPr>
            <a:picLocks noChangeAspect="1" noChangeArrowheads="1"/>
          </p:cNvPicPr>
          <p:nvPr/>
        </p:nvPicPr>
        <p:blipFill>
          <a:blip r:embed="rId2"/>
          <a:srcRect l="25594" t="19714" r="22849" b="11767"/>
          <a:stretch>
            <a:fillRect/>
          </a:stretch>
        </p:blipFill>
        <p:spPr bwMode="auto">
          <a:xfrm>
            <a:off x="152400" y="4495030"/>
            <a:ext cx="7239000" cy="5410970"/>
          </a:xfrm>
          <a:prstGeom prst="rect">
            <a:avLst/>
          </a:prstGeom>
          <a:noFill/>
        </p:spPr>
      </p:pic>
      <p:pic>
        <p:nvPicPr>
          <p:cNvPr id="5123" name="Picture 3" descr="C:\Users\Ridhima\Dropbox\Screenshots\Screenshot 2015-05-12 14.35.11.png"/>
          <p:cNvPicPr>
            <a:picLocks noChangeAspect="1" noChangeArrowheads="1"/>
          </p:cNvPicPr>
          <p:nvPr/>
        </p:nvPicPr>
        <p:blipFill>
          <a:blip r:embed="rId3"/>
          <a:srcRect l="3125" t="17593" r="14072" b="36111"/>
          <a:stretch>
            <a:fillRect/>
          </a:stretch>
        </p:blipFill>
        <p:spPr bwMode="auto">
          <a:xfrm>
            <a:off x="152400" y="152400"/>
            <a:ext cx="12115800" cy="3810000"/>
          </a:xfrm>
          <a:prstGeom prst="rect">
            <a:avLst/>
          </a:prstGeom>
          <a:noFill/>
        </p:spPr>
      </p:pic>
      <p:pic>
        <p:nvPicPr>
          <p:cNvPr id="6" name="Picture 3" descr="C:\Users\Ridhima\Dropbox\Screenshots\Screenshot 2015-05-12 14.35.11.png"/>
          <p:cNvPicPr>
            <a:picLocks noChangeAspect="1" noChangeArrowheads="1"/>
          </p:cNvPicPr>
          <p:nvPr/>
        </p:nvPicPr>
        <p:blipFill>
          <a:blip r:embed="rId3"/>
          <a:srcRect l="3136" t="63889" r="22393" b="8333"/>
          <a:stretch>
            <a:fillRect/>
          </a:stretch>
        </p:blipFill>
        <p:spPr bwMode="auto">
          <a:xfrm>
            <a:off x="7477760" y="8229600"/>
            <a:ext cx="7990840" cy="16764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1125200" y="228600"/>
            <a:ext cx="4236720" cy="3352800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1800" b="1" dirty="0" smtClean="0">
                <a:latin typeface="+mj-lt"/>
                <a:ea typeface="+mj-ea"/>
                <a:cs typeface="+mj-cs"/>
              </a:rPr>
              <a:t>Tea light 5.</a:t>
            </a: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endParaRPr lang="en-US" sz="1800" dirty="0" smtClean="0">
              <a:latin typeface="+mj-lt"/>
              <a:ea typeface="+mj-ea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Top radius – 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- 0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Middle radius – 75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(-)5 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Bottom radius – 35 mm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Factor – 0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Count – 45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Shift – 19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Thickness – 1 mm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353800" y="6934200"/>
            <a:ext cx="4084320" cy="990600"/>
          </a:xfrm>
          <a:prstGeom prst="rect">
            <a:avLst/>
          </a:prstGeom>
        </p:spPr>
        <p:txBody>
          <a:bodyPr vert="horz" lIns="146304" tIns="73152" rIns="146304" bIns="73152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Count – 45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Shift – 13</a:t>
            </a:r>
          </a:p>
          <a:p>
            <a:pPr algn="r">
              <a:spcBef>
                <a:spcPct val="0"/>
              </a:spcBef>
            </a:pPr>
            <a:r>
              <a:rPr lang="en-US" sz="1800" dirty="0" smtClean="0">
                <a:latin typeface="+mj-lt"/>
                <a:ea typeface="+mj-ea"/>
                <a:cs typeface="+mj-cs"/>
              </a:rPr>
              <a:t>Thickness – 1 mm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Pratt\Semester 2\Parametric - Ben Howes\final project\final images\IMG_17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57400"/>
            <a:ext cx="5181600" cy="5181600"/>
          </a:xfrm>
          <a:prstGeom prst="rect">
            <a:avLst/>
          </a:prstGeom>
          <a:noFill/>
        </p:spPr>
      </p:pic>
      <p:pic>
        <p:nvPicPr>
          <p:cNvPr id="7171" name="Picture 3" descr="E:\Pratt\Semester 2\Parametric - Ben Howes\final project\final images\IMG_17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3200" y="2057400"/>
            <a:ext cx="5181600" cy="5181600"/>
          </a:xfrm>
          <a:prstGeom prst="rect">
            <a:avLst/>
          </a:prstGeom>
          <a:noFill/>
        </p:spPr>
      </p:pic>
      <p:pic>
        <p:nvPicPr>
          <p:cNvPr id="7172" name="Picture 4" descr="E:\Pratt\Semester 2\Parametric - Ben Howes\final project\final images\IMG_17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057400"/>
            <a:ext cx="51816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298</Words>
  <Application>Microsoft Office PowerPoint</Application>
  <PresentationFormat>Custom</PresentationFormat>
  <Paragraphs>94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Tea lights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 Hemmerling’s  TriWing Chairs</dc:title>
  <dc:creator>Ridhima</dc:creator>
  <cp:lastModifiedBy>Ridhima</cp:lastModifiedBy>
  <cp:revision>8</cp:revision>
  <dcterms:created xsi:type="dcterms:W3CDTF">2015-02-24T21:05:28Z</dcterms:created>
  <dcterms:modified xsi:type="dcterms:W3CDTF">2015-05-12T20:24:01Z</dcterms:modified>
</cp:coreProperties>
</file>