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0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526D-15A7-416C-A96D-F05E695C2CD9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139D-27AA-47CF-A827-1C64EEC1B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139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526D-15A7-416C-A96D-F05E695C2CD9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139D-27AA-47CF-A827-1C64EEC1B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526D-15A7-416C-A96D-F05E695C2CD9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139D-27AA-47CF-A827-1C64EEC1B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920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526D-15A7-416C-A96D-F05E695C2CD9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139D-27AA-47CF-A827-1C64EEC1B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208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526D-15A7-416C-A96D-F05E695C2CD9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139D-27AA-47CF-A827-1C64EEC1B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886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526D-15A7-416C-A96D-F05E695C2CD9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139D-27AA-47CF-A827-1C64EEC1B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415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526D-15A7-416C-A96D-F05E695C2CD9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139D-27AA-47CF-A827-1C64EEC1B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341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526D-15A7-416C-A96D-F05E695C2CD9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139D-27AA-47CF-A827-1C64EEC1B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064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526D-15A7-416C-A96D-F05E695C2CD9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139D-27AA-47CF-A827-1C64EEC1B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5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526D-15A7-416C-A96D-F05E695C2CD9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139D-27AA-47CF-A827-1C64EEC1B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975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526D-15A7-416C-A96D-F05E695C2CD9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139D-27AA-47CF-A827-1C64EEC1B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383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B526D-15A7-416C-A96D-F05E695C2CD9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B139D-27AA-47CF-A827-1C64EEC1B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810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1892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5 Family </a:t>
            </a:r>
            <a:r>
              <a:rPr lang="en-US" dirty="0" smtClean="0"/>
              <a:t>Products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Parametric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INT 731-02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6865" y="4557629"/>
            <a:ext cx="9144000" cy="1655762"/>
          </a:xfrm>
        </p:spPr>
        <p:txBody>
          <a:bodyPr/>
          <a:lstStyle/>
          <a:p>
            <a:pPr lvl="1"/>
            <a:r>
              <a:rPr lang="en-US" dirty="0" smtClean="0"/>
              <a:t>JIN SU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82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654" y="246492"/>
            <a:ext cx="3253946" cy="989184"/>
          </a:xfrm>
        </p:spPr>
        <p:txBody>
          <a:bodyPr/>
          <a:lstStyle/>
          <a:p>
            <a:r>
              <a:rPr lang="en-US" dirty="0" smtClean="0"/>
              <a:t>Concept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54" y="1235676"/>
            <a:ext cx="7073559" cy="5305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806" y="2026511"/>
            <a:ext cx="4235623" cy="218515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49047" y="1325971"/>
            <a:ext cx="2615514" cy="48667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/>
              <a:t>Element</a:t>
            </a:r>
            <a:endParaRPr lang="en-US" sz="3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59963" r="73891" b="24328"/>
          <a:stretch/>
        </p:blipFill>
        <p:spPr>
          <a:xfrm>
            <a:off x="7751806" y="4267199"/>
            <a:ext cx="2567454" cy="1260389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703746" y="5432534"/>
            <a:ext cx="2615514" cy="4866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/>
              <a:t>Continuous form of squares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2512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-327170" y="198374"/>
            <a:ext cx="4551534" cy="11884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Samples</a:t>
            </a:r>
            <a:endParaRPr lang="en-US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63" y="2097838"/>
            <a:ext cx="4748344" cy="3046748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860" y="2097839"/>
            <a:ext cx="4380252" cy="3046748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735968" y="4550358"/>
            <a:ext cx="4551534" cy="11884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/>
              <a:t>Original</a:t>
            </a:r>
            <a:endParaRPr lang="en-US" sz="30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660860" y="4550358"/>
            <a:ext cx="4551534" cy="11884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/>
              <a:t>Wish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52217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469" y="322375"/>
            <a:ext cx="1631092" cy="38507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08" y="775455"/>
            <a:ext cx="6021331" cy="2047502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08" y="3698791"/>
            <a:ext cx="6021331" cy="2732759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89469" y="3195881"/>
            <a:ext cx="1631092" cy="3850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Step 2</a:t>
            </a:r>
            <a:endParaRPr lang="en-US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01"/>
          <a:stretch/>
        </p:blipFill>
        <p:spPr>
          <a:xfrm>
            <a:off x="7209506" y="2060577"/>
            <a:ext cx="4567067" cy="327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469" y="322375"/>
            <a:ext cx="1631092" cy="38507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Step 3</a:t>
            </a:r>
            <a:endParaRPr lang="en-US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55"/>
          <a:stretch/>
        </p:blipFill>
        <p:spPr>
          <a:xfrm>
            <a:off x="2105637" y="796200"/>
            <a:ext cx="7481226" cy="525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1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87699" y="-891559"/>
            <a:ext cx="11871934" cy="2058493"/>
          </a:xfrm>
        </p:spPr>
        <p:txBody>
          <a:bodyPr/>
          <a:lstStyle/>
          <a:p>
            <a:r>
              <a:rPr lang="en-US" dirty="0" smtClean="0"/>
              <a:t>New Concept---Candy Set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38" y="1347936"/>
            <a:ext cx="6917429" cy="4611619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7818539" y="3273984"/>
            <a:ext cx="2908804" cy="75952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/>
              <a:t>Hollow design for the candy set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24671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378" y="644162"/>
            <a:ext cx="7883589" cy="205849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TOP</a:t>
            </a:r>
            <a:endParaRPr lang="en-US" sz="4000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37" y="3785570"/>
            <a:ext cx="6960972" cy="289813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37" y="234731"/>
            <a:ext cx="6958820" cy="3175734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358940" y="3464133"/>
            <a:ext cx="7883589" cy="20584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ELEVATION</a:t>
            </a:r>
            <a:endParaRPr lang="en-US" sz="4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348756" y="-63648"/>
            <a:ext cx="2908804" cy="7595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/>
              <a:t>Hollow candy set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84971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86" y="363785"/>
            <a:ext cx="5242897" cy="32443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55" t="20183" r="24122" b="19024"/>
          <a:stretch/>
        </p:blipFill>
        <p:spPr>
          <a:xfrm>
            <a:off x="6870357" y="190790"/>
            <a:ext cx="4760402" cy="37316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8" t="33202" r="15825" b="18023"/>
          <a:stretch/>
        </p:blipFill>
        <p:spPr>
          <a:xfrm>
            <a:off x="280086" y="4170843"/>
            <a:ext cx="6334898" cy="23205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826" y="4170843"/>
            <a:ext cx="4125464" cy="232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42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66" y="3245709"/>
            <a:ext cx="5903112" cy="3320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528" y="214853"/>
            <a:ext cx="6384050" cy="359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2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36</Words>
  <Application>Microsoft Office PowerPoint</Application>
  <PresentationFormat>Widescreen</PresentationFormat>
  <Paragraphs>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5 Family Products  Parametric  INT 731-02</vt:lpstr>
      <vt:lpstr>Concept</vt:lpstr>
      <vt:lpstr>PowerPoint Presentation</vt:lpstr>
      <vt:lpstr>PowerPoint Presentation</vt:lpstr>
      <vt:lpstr>PowerPoint Presentation</vt:lpstr>
      <vt:lpstr>New Concept---Candy Set</vt:lpstr>
      <vt:lpstr>TOP</vt:lpstr>
      <vt:lpstr>PowerPoint Presentation</vt:lpstr>
      <vt:lpstr>PowerPoint Presentation</vt:lpstr>
    </vt:vector>
  </TitlesOfParts>
  <Company>Pratt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Family projects Parametric</dc:title>
  <dc:creator>jsux3</dc:creator>
  <cp:lastModifiedBy>jsux3</cp:lastModifiedBy>
  <cp:revision>12</cp:revision>
  <dcterms:created xsi:type="dcterms:W3CDTF">2015-09-29T22:12:04Z</dcterms:created>
  <dcterms:modified xsi:type="dcterms:W3CDTF">2015-09-29T23:29:02Z</dcterms:modified>
</cp:coreProperties>
</file>