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7" r:id="rId10"/>
    <p:sldId id="268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lvl1pPr>
      <a:defRPr>
        <a:latin typeface="Calibri"/>
        <a:ea typeface="Calibri"/>
        <a:cs typeface="Calibri"/>
        <a:sym typeface="Calibri"/>
      </a:defRPr>
    </a:lvl1pPr>
    <a:lvl2pPr indent="457200">
      <a:defRPr>
        <a:latin typeface="Calibri"/>
        <a:ea typeface="Calibri"/>
        <a:cs typeface="Calibri"/>
        <a:sym typeface="Calibri"/>
      </a:defRPr>
    </a:lvl2pPr>
    <a:lvl3pPr indent="914400">
      <a:defRPr>
        <a:latin typeface="Calibri"/>
        <a:ea typeface="Calibri"/>
        <a:cs typeface="Calibri"/>
        <a:sym typeface="Calibri"/>
      </a:defRPr>
    </a:lvl3pPr>
    <a:lvl4pPr indent="1371600">
      <a:defRPr>
        <a:latin typeface="Calibri"/>
        <a:ea typeface="Calibri"/>
        <a:cs typeface="Calibri"/>
        <a:sym typeface="Calibri"/>
      </a:defRPr>
    </a:lvl4pPr>
    <a:lvl5pPr indent="1828800">
      <a:defRPr>
        <a:latin typeface="Calibri"/>
        <a:ea typeface="Calibri"/>
        <a:cs typeface="Calibri"/>
        <a:sym typeface="Calibri"/>
      </a:defRPr>
    </a:lvl5pPr>
    <a:lvl6pPr indent="2286000">
      <a:defRPr>
        <a:latin typeface="Calibri"/>
        <a:ea typeface="Calibri"/>
        <a:cs typeface="Calibri"/>
        <a:sym typeface="Calibri"/>
      </a:defRPr>
    </a:lvl6pPr>
    <a:lvl7pPr indent="2743200">
      <a:defRPr>
        <a:latin typeface="Calibri"/>
        <a:ea typeface="Calibri"/>
        <a:cs typeface="Calibri"/>
        <a:sym typeface="Calibri"/>
      </a:defRPr>
    </a:lvl7pPr>
    <a:lvl8pPr indent="3200400">
      <a:defRPr>
        <a:latin typeface="Calibri"/>
        <a:ea typeface="Calibri"/>
        <a:cs typeface="Calibri"/>
        <a:sym typeface="Calibri"/>
      </a:defRPr>
    </a:lvl8pPr>
    <a:lvl9pPr indent="3657600">
      <a:defRPr>
        <a:latin typeface="Calibri"/>
        <a:ea typeface="Calibri"/>
        <a:cs typeface="Calibri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B9BD5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B9BD5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B9BD5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B9BD5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B9BD5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5" d="100"/>
          <a:sy n="125" d="100"/>
        </p:scale>
        <p:origin x="3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758111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350996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 lvl="0">
              <a:defRPr sz="1800"/>
            </a:pPr>
            <a:r>
              <a:rPr sz="6000"/>
              <a:t>Click to edit Master title style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143000" y="3602037"/>
            <a:ext cx="6858000" cy="325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</a:lstStyle>
          <a:p>
            <a:pPr lvl="0">
              <a:defRPr sz="1800"/>
            </a:pPr>
            <a:r>
              <a:rPr sz="2400"/>
              <a:t>Click to edit Master subtitle style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Click to edit Master text styles</a:t>
            </a:r>
          </a:p>
          <a:p>
            <a:pPr lvl="1">
              <a:defRPr sz="1800"/>
            </a:pPr>
            <a:r>
              <a:rPr sz="2800"/>
              <a:t>Second level</a:t>
            </a:r>
          </a:p>
          <a:p>
            <a:pPr lvl="2">
              <a:defRPr sz="1800"/>
            </a:pPr>
            <a:r>
              <a:rPr sz="2800"/>
              <a:t>Third level</a:t>
            </a:r>
          </a:p>
          <a:p>
            <a:pPr lvl="3">
              <a:defRPr sz="1800"/>
            </a:pPr>
            <a:r>
              <a:rPr sz="2800"/>
              <a:t>Fourth level</a:t>
            </a:r>
          </a:p>
          <a:p>
            <a:pPr lvl="4">
              <a:defRPr sz="1800"/>
            </a:pPr>
            <a:r>
              <a:rPr sz="2800"/>
              <a:t>Fifth level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623887" y="0"/>
            <a:ext cx="7886701" cy="4562476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Click to edit Master title style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1" cy="2268536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</a:lstStyle>
          <a:p>
            <a:pPr lvl="0">
              <a:defRPr sz="1800"/>
            </a:pPr>
            <a:r>
              <a:rPr sz="2400"/>
              <a:t>Click to edit Master text styles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3886200" cy="50323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Click to edit Master text styles</a:t>
            </a:r>
          </a:p>
          <a:p>
            <a:pPr lvl="1">
              <a:defRPr sz="1800"/>
            </a:pPr>
            <a:r>
              <a:rPr sz="2800"/>
              <a:t>Second level</a:t>
            </a:r>
          </a:p>
          <a:p>
            <a:pPr lvl="2">
              <a:defRPr sz="1800"/>
            </a:pPr>
            <a:r>
              <a:rPr sz="2800"/>
              <a:t>Third level</a:t>
            </a:r>
          </a:p>
          <a:p>
            <a:pPr lvl="3">
              <a:defRPr sz="1800"/>
            </a:pPr>
            <a:r>
              <a:rPr sz="2800"/>
              <a:t>Fourth level</a:t>
            </a:r>
          </a:p>
          <a:p>
            <a:pPr lvl="4">
              <a:defRPr sz="1800"/>
            </a:pPr>
            <a:r>
              <a:rPr sz="2800"/>
              <a:t>Fifth level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1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pPr lvl="0">
              <a:defRPr sz="1800" b="0"/>
            </a:pPr>
            <a:r>
              <a:rPr sz="2400" b="1"/>
              <a:t>Click to edit Master text styles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629841" y="0"/>
            <a:ext cx="2949178" cy="2057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Click to edit Master title style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3887391" y="987425"/>
            <a:ext cx="4629151" cy="587057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 lvl="0">
              <a:defRPr sz="1800"/>
            </a:pPr>
            <a:r>
              <a:rPr sz="3200"/>
              <a:t>Click to edit Master text styles</a:t>
            </a:r>
          </a:p>
          <a:p>
            <a:pPr lvl="1">
              <a:defRPr sz="1800"/>
            </a:pPr>
            <a:r>
              <a:rPr sz="3200"/>
              <a:t>Second level</a:t>
            </a:r>
          </a:p>
          <a:p>
            <a:pPr lvl="2">
              <a:defRPr sz="1800"/>
            </a:pPr>
            <a:r>
              <a:rPr sz="3200"/>
              <a:t>Third level</a:t>
            </a:r>
          </a:p>
          <a:p>
            <a:pPr lvl="3">
              <a:defRPr sz="1800"/>
            </a:pPr>
            <a:r>
              <a:rPr sz="3200"/>
              <a:t>Fourth level</a:t>
            </a:r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629841" y="0"/>
            <a:ext cx="2949178" cy="2057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Click to edit Master title style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629841" y="2057400"/>
            <a:ext cx="2949178" cy="480060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pPr lvl="0">
              <a:defRPr sz="1800"/>
            </a:pPr>
            <a:r>
              <a:rPr sz="1600"/>
              <a:t>Click to edit Master text styles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Click to edit Master text styles</a:t>
            </a:r>
          </a:p>
          <a:p>
            <a:pPr lvl="1">
              <a:defRPr sz="1800"/>
            </a:pPr>
            <a:r>
              <a:rPr sz="2800"/>
              <a:t>Second level</a:t>
            </a:r>
          </a:p>
          <a:p>
            <a:pPr lvl="2">
              <a:defRPr sz="1800"/>
            </a:pPr>
            <a:r>
              <a:rPr sz="2800"/>
              <a:t>Third level</a:t>
            </a:r>
          </a:p>
          <a:p>
            <a:pPr lvl="3">
              <a:defRPr sz="1800"/>
            </a:pPr>
            <a:r>
              <a:rPr sz="2800"/>
              <a:t>Fourth level</a:t>
            </a:r>
          </a:p>
          <a:p>
            <a:pPr lvl="4">
              <a:defRPr sz="1800"/>
            </a:pPr>
            <a:r>
              <a:rPr sz="2800"/>
              <a:t>Fifth level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6543675" y="0"/>
            <a:ext cx="1971675" cy="65420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628650" y="365125"/>
            <a:ext cx="5800725" cy="64928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Click to edit Master text styles</a:t>
            </a:r>
          </a:p>
          <a:p>
            <a:pPr lvl="1">
              <a:defRPr sz="1800"/>
            </a:pPr>
            <a:r>
              <a:rPr sz="2800"/>
              <a:t>Second level</a:t>
            </a:r>
          </a:p>
          <a:p>
            <a:pPr lvl="2">
              <a:defRPr sz="1800"/>
            </a:pPr>
            <a:r>
              <a:rPr sz="2800"/>
              <a:t>Third level</a:t>
            </a:r>
          </a:p>
          <a:p>
            <a:pPr lvl="3">
              <a:defRPr sz="1800"/>
            </a:pPr>
            <a:r>
              <a:rPr sz="2800"/>
              <a:t>Fourth level</a:t>
            </a:r>
          </a:p>
          <a:p>
            <a:pPr lvl="4">
              <a:defRPr sz="1800"/>
            </a:pPr>
            <a:r>
              <a:rPr sz="2800"/>
              <a:t>Fifth level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28650" y="230190"/>
            <a:ext cx="7886700" cy="1595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5032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/>
            </a:pPr>
            <a:r>
              <a:rPr sz="2800"/>
              <a:t>Click to edit Master text styles</a:t>
            </a:r>
          </a:p>
          <a:p>
            <a:pPr lvl="1">
              <a:defRPr sz="1800"/>
            </a:pPr>
            <a:r>
              <a:rPr sz="2800"/>
              <a:t>Second level</a:t>
            </a:r>
          </a:p>
          <a:p>
            <a:pPr lvl="2">
              <a:defRPr sz="1800"/>
            </a:pPr>
            <a:r>
              <a:rPr sz="2800"/>
              <a:t>Third level</a:t>
            </a:r>
          </a:p>
          <a:p>
            <a:pPr lvl="3">
              <a:defRPr sz="1800"/>
            </a:pPr>
            <a:r>
              <a:rPr sz="2800"/>
              <a:t>Fourth level</a:t>
            </a:r>
          </a:p>
          <a:p>
            <a:pPr lvl="4">
              <a:defRPr sz="1800"/>
            </a:pPr>
            <a:r>
              <a:rPr sz="2800"/>
              <a:t>Fifth level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457950" y="6404293"/>
            <a:ext cx="20574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>
        <a:lnSpc>
          <a:spcPct val="90000"/>
        </a:lnSpc>
        <a:defRPr sz="4400">
          <a:latin typeface="Calibri Light"/>
          <a:ea typeface="Calibri Light"/>
          <a:cs typeface="Calibri Light"/>
          <a:sym typeface="Calibri Light"/>
        </a:defRPr>
      </a:lvl1pPr>
      <a:lvl2pPr>
        <a:lnSpc>
          <a:spcPct val="90000"/>
        </a:lnSpc>
        <a:defRPr sz="4400">
          <a:latin typeface="Calibri Light"/>
          <a:ea typeface="Calibri Light"/>
          <a:cs typeface="Calibri Light"/>
          <a:sym typeface="Calibri Light"/>
        </a:defRPr>
      </a:lvl2pPr>
      <a:lvl3pPr>
        <a:lnSpc>
          <a:spcPct val="90000"/>
        </a:lnSpc>
        <a:defRPr sz="4400">
          <a:latin typeface="Calibri Light"/>
          <a:ea typeface="Calibri Light"/>
          <a:cs typeface="Calibri Light"/>
          <a:sym typeface="Calibri Light"/>
        </a:defRPr>
      </a:lvl3pPr>
      <a:lvl4pPr>
        <a:lnSpc>
          <a:spcPct val="90000"/>
        </a:lnSpc>
        <a:defRPr sz="4400">
          <a:latin typeface="Calibri Light"/>
          <a:ea typeface="Calibri Light"/>
          <a:cs typeface="Calibri Light"/>
          <a:sym typeface="Calibri Light"/>
        </a:defRPr>
      </a:lvl4pPr>
      <a:lvl5pPr>
        <a:lnSpc>
          <a:spcPct val="90000"/>
        </a:lnSpc>
        <a:defRPr sz="4400">
          <a:latin typeface="Calibri Light"/>
          <a:ea typeface="Calibri Light"/>
          <a:cs typeface="Calibri Light"/>
          <a:sym typeface="Calibri Light"/>
        </a:defRPr>
      </a:lvl5pPr>
      <a:lvl6pPr>
        <a:lnSpc>
          <a:spcPct val="90000"/>
        </a:lnSpc>
        <a:defRPr sz="4400">
          <a:latin typeface="Calibri Light"/>
          <a:ea typeface="Calibri Light"/>
          <a:cs typeface="Calibri Light"/>
          <a:sym typeface="Calibri Light"/>
        </a:defRPr>
      </a:lvl6pPr>
      <a:lvl7pPr>
        <a:lnSpc>
          <a:spcPct val="90000"/>
        </a:lnSpc>
        <a:defRPr sz="4400">
          <a:latin typeface="Calibri Light"/>
          <a:ea typeface="Calibri Light"/>
          <a:cs typeface="Calibri Light"/>
          <a:sym typeface="Calibri Light"/>
        </a:defRPr>
      </a:lvl7pPr>
      <a:lvl8pPr>
        <a:lnSpc>
          <a:spcPct val="90000"/>
        </a:lnSpc>
        <a:defRPr sz="4400">
          <a:latin typeface="Calibri Light"/>
          <a:ea typeface="Calibri Light"/>
          <a:cs typeface="Calibri Light"/>
          <a:sym typeface="Calibri Light"/>
        </a:defRPr>
      </a:lvl8pPr>
      <a:lvl9pPr>
        <a:lnSpc>
          <a:spcPct val="90000"/>
        </a:lnSpc>
        <a:defRPr sz="44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indent="-228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1pPr>
      <a:lvl2pPr marL="723900" indent="-2667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2pPr>
      <a:lvl3pPr marL="1234439" indent="-320039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3pPr>
      <a:lvl4pPr marL="17272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4pPr>
      <a:lvl5pPr marL="21844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5pPr>
      <a:lvl6pPr marL="26416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6pPr>
      <a:lvl7pPr marL="30988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7pPr>
      <a:lvl8pPr marL="35560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8pPr>
      <a:lvl9pPr marL="40132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249381" y="3034145"/>
            <a:ext cx="5080306" cy="706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>
                <a:latin typeface="Neuzeit Grotesk"/>
                <a:ea typeface="Neuzeit Grotesk"/>
                <a:cs typeface="Neuzeit Grotesk"/>
                <a:sym typeface="Neuzeit Grotesk"/>
              </a:defRPr>
            </a:lvl1pPr>
          </a:lstStyle>
          <a:p>
            <a:pPr lvl="0">
              <a:defRPr sz="1800"/>
            </a:pPr>
            <a:r>
              <a:rPr sz="4800"/>
              <a:t>Kokedama Planters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1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12821" y="-3"/>
            <a:ext cx="2740235" cy="397632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" name="image2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91881" y="-3"/>
            <a:ext cx="2914911" cy="3976318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image3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2" y="-2"/>
            <a:ext cx="2985855" cy="39763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4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78125"/>
            <a:ext cx="9144000" cy="2089869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62734"/>
            <a:ext cx="9144000" cy="2797651"/>
          </a:xfrm>
          <a:prstGeom prst="rect">
            <a:avLst/>
          </a:prstGeom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  <a:t>4</a:t>
            </a:fld>
            <a:endParaRPr sz="1200">
              <a:solidFill>
                <a:srgbClr val="888888"/>
              </a:solidFill>
            </a:endParaRPr>
          </a:p>
        </p:txBody>
      </p:sp>
      <p:pic>
        <p:nvPicPr>
          <p:cNvPr id="58" name="image5.png"/>
          <p:cNvPicPr/>
          <p:nvPr/>
        </p:nvPicPr>
        <p:blipFill>
          <a:blip r:embed="rId2">
            <a:extLst/>
          </a:blip>
          <a:srcRect r="45874"/>
          <a:stretch>
            <a:fillRect/>
          </a:stretch>
        </p:blipFill>
        <p:spPr>
          <a:xfrm>
            <a:off x="-22380" y="1439862"/>
            <a:ext cx="5776411" cy="3978151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Shape 59"/>
          <p:cNvSpPr/>
          <p:nvPr/>
        </p:nvSpPr>
        <p:spPr>
          <a:xfrm>
            <a:off x="5912527" y="1916430"/>
            <a:ext cx="3148246" cy="302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t>To create the 5 surfaces of the object:</a:t>
            </a:r>
          </a:p>
          <a:p>
            <a:pPr lvl="0"/>
            <a:endParaRPr/>
          </a:p>
          <a:p>
            <a:pPr marL="180473" lvl="0" indent="-180473">
              <a:buSzPct val="100000"/>
              <a:buChar char="•"/>
            </a:pPr>
            <a:r>
              <a:t>Create points in Rhino</a:t>
            </a:r>
          </a:p>
          <a:p>
            <a:pPr marL="180473" lvl="0" indent="-180473">
              <a:buSzPct val="100000"/>
              <a:buChar char="•"/>
            </a:pPr>
            <a:r>
              <a:t>Select points in grasshopper      to create a surface.</a:t>
            </a:r>
          </a:p>
          <a:p>
            <a:pPr marL="180473" lvl="0" indent="-180473">
              <a:buSzPct val="100000"/>
              <a:buChar char="•"/>
            </a:pPr>
            <a:r>
              <a:t>Join the surface to create one surface.</a:t>
            </a:r>
          </a:p>
          <a:p>
            <a:pPr marL="180473" lvl="0" indent="-180473">
              <a:buSzPct val="100000"/>
              <a:buChar char="•"/>
            </a:pPr>
            <a:r>
              <a:t>Mesh surface to create a mesh of desired grid size.</a:t>
            </a:r>
          </a:p>
          <a:p>
            <a:pPr marL="180473" lvl="0" indent="-180473">
              <a:buSzPct val="100000"/>
              <a:buChar char="•"/>
            </a:pPr>
            <a:r>
              <a:t>Weld the mesh together.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754"/>
            <a:ext cx="9144000" cy="425849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4033"/>
            <a:ext cx="9144000" cy="346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14558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2545"/>
            <a:ext cx="9144000" cy="491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94613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1177052"/>
            <a:ext cx="4381500" cy="21581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00" y="1201616"/>
            <a:ext cx="4379396" cy="213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90498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0958"/>
            <a:ext cx="4381500" cy="18668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00" y="1519539"/>
            <a:ext cx="4381500" cy="178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74685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54948" cy="43205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93080" y="723900"/>
            <a:ext cx="2687593" cy="4247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Surface mesh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U: 2.5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V: 2.5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Frame +1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Vertex to face: 0.6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Edge to face: 0.6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Distance: 1.6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Weaverbird picture Frame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Distance: 25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Weaverbird</a:t>
            </a:r>
            <a:r>
              <a:rPr kumimoji="0" lang="en-US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mesh thickness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aseline="0" dirty="0" smtClean="0">
                <a:solidFill>
                  <a:srgbClr val="000000"/>
                </a:solidFill>
              </a:rPr>
              <a:t>Distance: 0.04</a:t>
            </a:r>
            <a:endParaRPr kumimoji="0" lang="en-US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653857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73562" cy="47091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93080" y="723900"/>
            <a:ext cx="2687593" cy="4247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Surface mesh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U: 5.3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V: 5.3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Frame +1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Vertex to face: 0.1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Edge to face: 0.25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Distance: 3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Weaverbird picture Frame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Distance: 15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Weaverbird</a:t>
            </a:r>
            <a:r>
              <a:rPr kumimoji="0" lang="en-US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mesh thickness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aseline="0" dirty="0" smtClean="0">
                <a:solidFill>
                  <a:srgbClr val="000000"/>
                </a:solidFill>
              </a:rPr>
              <a:t>Distance: 0.08</a:t>
            </a:r>
            <a:endParaRPr kumimoji="0" lang="en-US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866137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760977" cy="411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93080" y="723900"/>
            <a:ext cx="2687593" cy="4247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Surface mesh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U: 1.8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V: 1.8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Frame +1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Vertex to face: 0.00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Edge to face: 0.24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Distance: 3.2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Weaverbird picture Frame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Distance: 34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Weaverbird</a:t>
            </a:r>
            <a:r>
              <a:rPr kumimoji="0" lang="en-US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mesh thickness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aseline="0" dirty="0" smtClean="0">
                <a:solidFill>
                  <a:srgbClr val="000000"/>
                </a:solidFill>
              </a:rPr>
              <a:t>Distance: 0.09</a:t>
            </a:r>
            <a:endParaRPr kumimoji="0" lang="en-US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634740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5720" cy="52066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93080" y="723900"/>
            <a:ext cx="2687593" cy="4247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Surface mesh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U: 2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V: 2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Frame +1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Vertex to face: 0.00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Edge to face: 0.4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Distance: 1.2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Weaverbird picture Frame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Distance: 17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Weaverbird</a:t>
            </a:r>
            <a:r>
              <a:rPr kumimoji="0" lang="en-US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mesh thickness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aseline="0" dirty="0" smtClean="0">
                <a:solidFill>
                  <a:srgbClr val="000000"/>
                </a:solidFill>
              </a:rPr>
              <a:t>Distance: 0.07</a:t>
            </a:r>
            <a:endParaRPr kumimoji="0" lang="en-US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541558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28846" cy="45796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93080" y="723900"/>
            <a:ext cx="2687593" cy="4247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Surface mesh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U: 3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V: 3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Frame +1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Vertex to face: 0.6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Edge to face: 0.25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Distance: 0.75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</a:rPr>
              <a:t>Weaverbird picture Frame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Distance: 26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Weaverbird</a:t>
            </a:r>
            <a:r>
              <a:rPr kumimoji="0" lang="en-US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mesh thickness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aseline="0" dirty="0" smtClean="0">
                <a:solidFill>
                  <a:srgbClr val="000000"/>
                </a:solidFill>
              </a:rPr>
              <a:t>Distance: 0.07</a:t>
            </a:r>
            <a:endParaRPr kumimoji="0" lang="en-US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920890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5B9BD5"/>
          </a:solidFill>
          <a:prstDash val="solid"/>
          <a:miter lim="8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5B9BD5"/>
          </a:solidFill>
          <a:prstDash val="solid"/>
          <a:miter lim="8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5B9BD5"/>
          </a:solidFill>
          <a:prstDash val="solid"/>
          <a:miter lim="8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5B9BD5"/>
          </a:solidFill>
          <a:prstDash val="solid"/>
          <a:miter lim="8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229</Words>
  <Application>Microsoft Office PowerPoint</Application>
  <PresentationFormat>On-screen Show (4:3)</PresentationFormat>
  <Paragraphs>79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Avenir Roman</vt:lpstr>
      <vt:lpstr>Calibri</vt:lpstr>
      <vt:lpstr>Calibri Light</vt:lpstr>
      <vt:lpstr>Neuzeit Grotesk</vt:lpstr>
      <vt:lpstr>Default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tlokapur</cp:lastModifiedBy>
  <cp:revision>4</cp:revision>
  <dcterms:modified xsi:type="dcterms:W3CDTF">2015-10-06T20:35:19Z</dcterms:modified>
</cp:coreProperties>
</file>