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53" autoAdjust="0"/>
    <p:restoredTop sz="88889" autoAdjust="0"/>
  </p:normalViewPr>
  <p:slideViewPr>
    <p:cSldViewPr snapToGrid="0" snapToObjects="1">
      <p:cViewPr varScale="1">
        <p:scale>
          <a:sx n="103" d="100"/>
          <a:sy n="103" d="100"/>
        </p:scale>
        <p:origin x="14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0A2E2-B053-A942-8D5C-3D81AAFA715C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88025-8562-894E-9086-845B3945F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436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8025-8562-894E-9086-845B3945F5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397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8025-8562-894E-9086-845B3945F5E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09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7C06-12B1-D448-96BA-856B19A2AE15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006D-A2B1-5B49-A40C-DEADD6C02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36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7C06-12B1-D448-96BA-856B19A2AE15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006D-A2B1-5B49-A40C-DEADD6C02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52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7C06-12B1-D448-96BA-856B19A2AE15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006D-A2B1-5B49-A40C-DEADD6C02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097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7C06-12B1-D448-96BA-856B19A2AE15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006D-A2B1-5B49-A40C-DEADD6C02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0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7C06-12B1-D448-96BA-856B19A2AE15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006D-A2B1-5B49-A40C-DEADD6C02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1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7C06-12B1-D448-96BA-856B19A2AE15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006D-A2B1-5B49-A40C-DEADD6C02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453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7C06-12B1-D448-96BA-856B19A2AE15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006D-A2B1-5B49-A40C-DEADD6C02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52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7C06-12B1-D448-96BA-856B19A2AE15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006D-A2B1-5B49-A40C-DEADD6C02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431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7C06-12B1-D448-96BA-856B19A2AE15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006D-A2B1-5B49-A40C-DEADD6C02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16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7C06-12B1-D448-96BA-856B19A2AE15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006D-A2B1-5B49-A40C-DEADD6C02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96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7C06-12B1-D448-96BA-856B19A2AE15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D006D-A2B1-5B49-A40C-DEADD6C02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29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57C06-12B1-D448-96BA-856B19A2AE15}" type="datetimeFigureOut">
              <a:rPr lang="en-US" smtClean="0"/>
              <a:t>10/16/2015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D006D-A2B1-5B49-A40C-DEADD6C02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98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LLECTION 2.JPG"/>
          <p:cNvPicPr>
            <a:picLocks noChangeAspect="1"/>
          </p:cNvPicPr>
          <p:nvPr/>
        </p:nvPicPr>
        <p:blipFill>
          <a:blip r:embed="rId3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152" y="367331"/>
            <a:ext cx="9339943" cy="64711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85800" y="18441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Creating a Parametric Sake Set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71600" y="5787288"/>
            <a:ext cx="6400800" cy="695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 smtClean="0"/>
              <a:t>Lilia Levine</a:t>
            </a:r>
          </a:p>
          <a:p>
            <a:pPr marL="0" indent="0" algn="ctr">
              <a:buNone/>
            </a:pPr>
            <a:r>
              <a:rPr lang="en-US" sz="1800" dirty="0" smtClean="0"/>
              <a:t>INT731-02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80717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Inspiration</a:t>
            </a:r>
            <a:endParaRPr lang="en-US" dirty="0"/>
          </a:p>
        </p:txBody>
      </p:sp>
      <p:pic>
        <p:nvPicPr>
          <p:cNvPr id="5" name="Picture 4" descr="Sake-Set-Q7BP-med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123" y="1417638"/>
            <a:ext cx="6082152" cy="460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76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the Base</a:t>
            </a:r>
            <a:endParaRPr lang="en-US" dirty="0"/>
          </a:p>
        </p:txBody>
      </p:sp>
      <p:pic>
        <p:nvPicPr>
          <p:cNvPr id="4" name="Picture 3" descr="Bas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9" t="19657" r="27265" b="25923"/>
          <a:stretch/>
        </p:blipFill>
        <p:spPr>
          <a:xfrm>
            <a:off x="2777178" y="4361238"/>
            <a:ext cx="2414551" cy="2260059"/>
          </a:xfrm>
          <a:prstGeom prst="rect">
            <a:avLst/>
          </a:prstGeom>
        </p:spPr>
      </p:pic>
      <p:pic>
        <p:nvPicPr>
          <p:cNvPr id="5" name="Picture 4" descr="Base GH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8" b="14746"/>
          <a:stretch/>
        </p:blipFill>
        <p:spPr>
          <a:xfrm>
            <a:off x="0" y="1417638"/>
            <a:ext cx="9144000" cy="265545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509490" y="4919767"/>
            <a:ext cx="17868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 smtClean="0"/>
              <a:t>Length = 2”</a:t>
            </a:r>
          </a:p>
          <a:p>
            <a:pPr algn="l"/>
            <a:r>
              <a:rPr lang="en-US" sz="1200" dirty="0" smtClean="0"/>
              <a:t>Steps = 20</a:t>
            </a:r>
          </a:p>
          <a:p>
            <a:pPr algn="l"/>
            <a:r>
              <a:rPr lang="en-US" sz="1200" dirty="0" smtClean="0"/>
              <a:t>Height = 3”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U Count = 19</a:t>
            </a:r>
          </a:p>
          <a:p>
            <a:pPr algn="l"/>
            <a:r>
              <a:rPr lang="en-US" sz="1200" dirty="0" smtClean="0"/>
              <a:t>V Count = 22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Thickness = .0928 to be modified for printing</a:t>
            </a:r>
          </a:p>
        </p:txBody>
      </p:sp>
    </p:spTree>
    <p:extLst>
      <p:ext uri="{BB962C8B-B14F-4D97-AF65-F5344CB8AC3E}">
        <p14:creationId xmlns:p14="http://schemas.microsoft.com/office/powerpoint/2010/main" val="3701807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LLECTION 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96" t="57842" r="6344" b="15330"/>
          <a:stretch/>
        </p:blipFill>
        <p:spPr>
          <a:xfrm>
            <a:off x="3409789" y="4234238"/>
            <a:ext cx="2324634" cy="226005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Adding the Exterior Lattice Mesh</a:t>
            </a:r>
            <a:endParaRPr lang="en-US" dirty="0"/>
          </a:p>
        </p:txBody>
      </p:sp>
      <p:pic>
        <p:nvPicPr>
          <p:cNvPr id="8" name="Picture 7" descr="Lattice Grid GH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/>
        </p:blipFill>
        <p:spPr>
          <a:xfrm>
            <a:off x="0" y="1139271"/>
            <a:ext cx="9144000" cy="283401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971402" y="4947023"/>
            <a:ext cx="227705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 smtClean="0"/>
              <a:t>U Count = 13</a:t>
            </a:r>
          </a:p>
          <a:p>
            <a:pPr algn="l"/>
            <a:r>
              <a:rPr lang="en-US" sz="1200" dirty="0" smtClean="0"/>
              <a:t>V Count = 13</a:t>
            </a:r>
          </a:p>
          <a:p>
            <a:pPr algn="l"/>
            <a:endParaRPr lang="en-US" sz="1200" dirty="0" smtClean="0"/>
          </a:p>
          <a:p>
            <a:pPr algn="l"/>
            <a:r>
              <a:rPr lang="en-US" sz="1200" dirty="0" smtClean="0"/>
              <a:t>Offset 99% (.99) from inner cup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Thickness at .0625 to be modified for printing</a:t>
            </a:r>
          </a:p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52544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Adjusting the Apertures</a:t>
            </a:r>
            <a:endParaRPr lang="en-US" dirty="0"/>
          </a:p>
        </p:txBody>
      </p:sp>
      <p:pic>
        <p:nvPicPr>
          <p:cNvPr id="2" name="Picture 1" descr="Lattice Grid with Catmul Clark slider applied GH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9" b="4680"/>
          <a:stretch/>
        </p:blipFill>
        <p:spPr>
          <a:xfrm>
            <a:off x="0" y="1222374"/>
            <a:ext cx="9144000" cy="2730501"/>
          </a:xfrm>
          <a:prstGeom prst="rect">
            <a:avLst/>
          </a:prstGeom>
        </p:spPr>
      </p:pic>
      <p:pic>
        <p:nvPicPr>
          <p:cNvPr id="4" name="Picture 3" descr="OBJ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4" b="12200"/>
          <a:stretch/>
        </p:blipFill>
        <p:spPr>
          <a:xfrm>
            <a:off x="1390650" y="3952875"/>
            <a:ext cx="2266950" cy="2238375"/>
          </a:xfrm>
          <a:prstGeom prst="rect">
            <a:avLst/>
          </a:prstGeom>
        </p:spPr>
      </p:pic>
      <p:pic>
        <p:nvPicPr>
          <p:cNvPr id="5" name="Picture 4" descr="OBJ 3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9" b="10661"/>
          <a:stretch/>
        </p:blipFill>
        <p:spPr>
          <a:xfrm>
            <a:off x="5641975" y="3957419"/>
            <a:ext cx="2352675" cy="2238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6195794"/>
            <a:ext cx="37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Applying the </a:t>
            </a:r>
            <a:r>
              <a:rPr lang="en-US" dirty="0" err="1" smtClean="0"/>
              <a:t>Catmull</a:t>
            </a:r>
            <a:r>
              <a:rPr lang="en-US" dirty="0" smtClean="0"/>
              <a:t>-Clark Mesh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718050" y="6195794"/>
            <a:ext cx="3968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Adjusting the number of </a:t>
            </a:r>
            <a:r>
              <a:rPr lang="en-US" dirty="0"/>
              <a:t>m</a:t>
            </a:r>
            <a:r>
              <a:rPr lang="en-US" dirty="0" smtClean="0"/>
              <a:t>esh divisions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7075" y="4208114"/>
            <a:ext cx="1177544" cy="1987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 err="1" smtClean="0"/>
              <a:t>Catmull</a:t>
            </a:r>
            <a:r>
              <a:rPr lang="en-US" sz="1200" dirty="0"/>
              <a:t>-</a:t>
            </a:r>
            <a:r>
              <a:rPr lang="en-US" sz="1200" dirty="0" smtClean="0"/>
              <a:t>Clark Level 3.268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U count = 13</a:t>
            </a:r>
          </a:p>
          <a:p>
            <a:pPr algn="l"/>
            <a:r>
              <a:rPr lang="en-US" sz="1200" dirty="0" smtClean="0"/>
              <a:t>V count = 13</a:t>
            </a:r>
          </a:p>
          <a:p>
            <a:pPr algn="l"/>
            <a:endParaRPr lang="en-US" sz="12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459478" y="4203570"/>
            <a:ext cx="1177544" cy="1987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 err="1" smtClean="0"/>
              <a:t>Catmull</a:t>
            </a:r>
            <a:r>
              <a:rPr lang="en-US" sz="1200" dirty="0"/>
              <a:t>-</a:t>
            </a:r>
            <a:r>
              <a:rPr lang="en-US" sz="1200" dirty="0" smtClean="0"/>
              <a:t>Clark Level 3.268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U count = 8</a:t>
            </a:r>
          </a:p>
          <a:p>
            <a:pPr algn="l"/>
            <a:r>
              <a:rPr lang="en-US" sz="1200" dirty="0" smtClean="0"/>
              <a:t>V count = 18</a:t>
            </a:r>
          </a:p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58990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Adjusting the Apertures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65652" y="6195112"/>
            <a:ext cx="396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Adjusting the number of </a:t>
            </a:r>
            <a:r>
              <a:rPr lang="en-US" dirty="0"/>
              <a:t>m</a:t>
            </a:r>
            <a:r>
              <a:rPr lang="en-US" dirty="0" smtClean="0"/>
              <a:t>esh divisions and extents of </a:t>
            </a:r>
            <a:r>
              <a:rPr lang="en-US" dirty="0" err="1" smtClean="0"/>
              <a:t>Catmull</a:t>
            </a:r>
            <a:r>
              <a:rPr lang="en-US" dirty="0" smtClean="0"/>
              <a:t>-Clark</a:t>
            </a:r>
            <a:endParaRPr lang="en-US" dirty="0"/>
          </a:p>
        </p:txBody>
      </p:sp>
      <p:pic>
        <p:nvPicPr>
          <p:cNvPr id="6" name="Picture 5" descr="OBJ 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" b="16914"/>
          <a:stretch/>
        </p:blipFill>
        <p:spPr>
          <a:xfrm>
            <a:off x="3502201" y="3956737"/>
            <a:ext cx="2397248" cy="2238375"/>
          </a:xfrm>
          <a:prstGeom prst="rect">
            <a:avLst/>
          </a:prstGeom>
        </p:spPr>
      </p:pic>
      <p:pic>
        <p:nvPicPr>
          <p:cNvPr id="14" name="Picture 13" descr="Slider adjustments for # 5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1"/>
          <a:stretch/>
        </p:blipFill>
        <p:spPr>
          <a:xfrm>
            <a:off x="0" y="1213703"/>
            <a:ext cx="9144000" cy="275636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145630" y="4217693"/>
            <a:ext cx="1177544" cy="1987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 err="1" smtClean="0"/>
              <a:t>Catmull</a:t>
            </a:r>
            <a:r>
              <a:rPr lang="en-US" sz="1200" dirty="0"/>
              <a:t>-</a:t>
            </a:r>
            <a:r>
              <a:rPr lang="en-US" sz="1200" dirty="0" smtClean="0"/>
              <a:t>Clark Level .818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U count = 5</a:t>
            </a:r>
          </a:p>
          <a:p>
            <a:pPr algn="l"/>
            <a:r>
              <a:rPr lang="en-US" sz="1200" dirty="0" smtClean="0"/>
              <a:t>V count = 21</a:t>
            </a:r>
          </a:p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45655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Adjusting the Apertures</a:t>
            </a:r>
            <a:endParaRPr lang="en-US" dirty="0"/>
          </a:p>
        </p:txBody>
      </p:sp>
      <p:pic>
        <p:nvPicPr>
          <p:cNvPr id="8" name="Picture 7" descr="OBJ 7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" t="8411" b="14233"/>
          <a:stretch/>
        </p:blipFill>
        <p:spPr>
          <a:xfrm>
            <a:off x="3521961" y="3957419"/>
            <a:ext cx="2381739" cy="2238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65652" y="6195112"/>
            <a:ext cx="396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Adjusting the number of </a:t>
            </a:r>
            <a:r>
              <a:rPr lang="en-US" dirty="0"/>
              <a:t>m</a:t>
            </a:r>
            <a:r>
              <a:rPr lang="en-US" dirty="0" smtClean="0"/>
              <a:t>esh divisions and extents of </a:t>
            </a:r>
            <a:r>
              <a:rPr lang="en-US" dirty="0" err="1" smtClean="0"/>
              <a:t>Catmull</a:t>
            </a:r>
            <a:r>
              <a:rPr lang="en-US" dirty="0" smtClean="0"/>
              <a:t>-Clark</a:t>
            </a:r>
            <a:endParaRPr lang="en-US" dirty="0"/>
          </a:p>
        </p:txBody>
      </p:sp>
      <p:pic>
        <p:nvPicPr>
          <p:cNvPr id="2" name="Picture 1" descr="Slider adjustments for # 6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8" b="6701"/>
          <a:stretch/>
        </p:blipFill>
        <p:spPr>
          <a:xfrm>
            <a:off x="0" y="1269999"/>
            <a:ext cx="9144000" cy="268742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145630" y="4217693"/>
            <a:ext cx="1177544" cy="1987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 err="1" smtClean="0"/>
              <a:t>Catmull</a:t>
            </a:r>
            <a:r>
              <a:rPr lang="en-US" sz="1200" dirty="0"/>
              <a:t>-</a:t>
            </a:r>
            <a:r>
              <a:rPr lang="en-US" sz="1200" dirty="0" smtClean="0"/>
              <a:t>Clark Level .818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U count = 24</a:t>
            </a:r>
          </a:p>
          <a:p>
            <a:pPr algn="l"/>
            <a:r>
              <a:rPr lang="en-US" sz="1200" dirty="0" smtClean="0"/>
              <a:t>V count = 5</a:t>
            </a:r>
          </a:p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86885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Employing the Stellate Mesh</a:t>
            </a:r>
            <a:endParaRPr lang="en-US" dirty="0"/>
          </a:p>
        </p:txBody>
      </p:sp>
      <p:pic>
        <p:nvPicPr>
          <p:cNvPr id="3" name="Picture 2" descr="Stellat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9" b="7107"/>
          <a:stretch/>
        </p:blipFill>
        <p:spPr>
          <a:xfrm>
            <a:off x="0" y="1223818"/>
            <a:ext cx="9144000" cy="2733601"/>
          </a:xfrm>
          <a:prstGeom prst="rect">
            <a:avLst/>
          </a:prstGeom>
        </p:spPr>
      </p:pic>
      <p:pic>
        <p:nvPicPr>
          <p:cNvPr id="5" name="Picture 4" descr="OBJ 10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3" b="13154"/>
          <a:stretch/>
        </p:blipFill>
        <p:spPr>
          <a:xfrm>
            <a:off x="3626339" y="3957419"/>
            <a:ext cx="2386378" cy="2415442"/>
          </a:xfrm>
          <a:prstGeom prst="rect">
            <a:avLst/>
          </a:prstGeom>
        </p:spPr>
      </p:pic>
      <p:pic>
        <p:nvPicPr>
          <p:cNvPr id="6" name="Picture 5" descr="OBJ 8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8" t="6168" r="7954" b="16282"/>
          <a:stretch/>
        </p:blipFill>
        <p:spPr>
          <a:xfrm>
            <a:off x="676031" y="3957419"/>
            <a:ext cx="2325077" cy="2415442"/>
          </a:xfrm>
          <a:prstGeom prst="rect">
            <a:avLst/>
          </a:prstGeom>
        </p:spPr>
      </p:pic>
      <p:pic>
        <p:nvPicPr>
          <p:cNvPr id="10" name="Picture 9" descr="OBJ 9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3" r="6435" b="6078"/>
          <a:stretch/>
        </p:blipFill>
        <p:spPr>
          <a:xfrm>
            <a:off x="6557108" y="3957419"/>
            <a:ext cx="2129692" cy="241544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6031" y="6372861"/>
            <a:ext cx="801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Decreasing the depth of the Stellate Mesh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7258" y="4240421"/>
            <a:ext cx="670123" cy="1987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 smtClean="0"/>
              <a:t>Stellate 8.140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U = 4</a:t>
            </a:r>
          </a:p>
          <a:p>
            <a:pPr algn="l"/>
            <a:r>
              <a:rPr lang="en-US" sz="1200" dirty="0" smtClean="0"/>
              <a:t>V = 21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err="1" smtClean="0"/>
              <a:t>Dist</a:t>
            </a:r>
            <a:r>
              <a:rPr lang="en-US" sz="1200" dirty="0"/>
              <a:t> </a:t>
            </a:r>
            <a:r>
              <a:rPr lang="en-US" sz="1200" dirty="0" smtClean="0"/>
              <a:t>=</a:t>
            </a:r>
          </a:p>
          <a:p>
            <a:pPr algn="l"/>
            <a:r>
              <a:rPr lang="en-US" sz="1200" dirty="0" smtClean="0"/>
              <a:t>5.140</a:t>
            </a:r>
          </a:p>
          <a:p>
            <a:pPr algn="l"/>
            <a:endParaRPr lang="en-US" sz="12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046779" y="4245969"/>
            <a:ext cx="670123" cy="1987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 smtClean="0"/>
              <a:t>Stellate 8.140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U = 4</a:t>
            </a:r>
          </a:p>
          <a:p>
            <a:pPr algn="l"/>
            <a:r>
              <a:rPr lang="en-US" sz="1200" dirty="0" smtClean="0"/>
              <a:t>V = 21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err="1" smtClean="0"/>
              <a:t>Dist</a:t>
            </a:r>
            <a:r>
              <a:rPr lang="en-US" sz="1200" dirty="0"/>
              <a:t> </a:t>
            </a:r>
            <a:r>
              <a:rPr lang="en-US" sz="1200" dirty="0" smtClean="0"/>
              <a:t>=</a:t>
            </a:r>
          </a:p>
          <a:p>
            <a:pPr algn="l"/>
            <a:r>
              <a:rPr lang="en-US" sz="1200" dirty="0" smtClean="0"/>
              <a:t>4.125</a:t>
            </a:r>
          </a:p>
          <a:p>
            <a:pPr algn="l"/>
            <a:endParaRPr lang="en-US" sz="12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012717" y="4240421"/>
            <a:ext cx="670123" cy="1987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 smtClean="0"/>
              <a:t>Stellate 8.140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U = 4</a:t>
            </a:r>
          </a:p>
          <a:p>
            <a:pPr algn="l"/>
            <a:r>
              <a:rPr lang="en-US" sz="1200" dirty="0" smtClean="0"/>
              <a:t>V = 21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err="1" smtClean="0"/>
              <a:t>Dist</a:t>
            </a:r>
            <a:r>
              <a:rPr lang="en-US" sz="1200" dirty="0"/>
              <a:t> </a:t>
            </a:r>
            <a:r>
              <a:rPr lang="en-US" sz="1200" dirty="0" smtClean="0"/>
              <a:t>=</a:t>
            </a:r>
          </a:p>
          <a:p>
            <a:pPr algn="l"/>
            <a:r>
              <a:rPr lang="en-US" sz="1200" dirty="0" smtClean="0"/>
              <a:t>3.680</a:t>
            </a:r>
          </a:p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88251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 smtClean="0"/>
              <a:t>Tokkuri</a:t>
            </a:r>
            <a:endParaRPr lang="en-US" dirty="0"/>
          </a:p>
        </p:txBody>
      </p:sp>
      <p:pic>
        <p:nvPicPr>
          <p:cNvPr id="2" name="Picture 1" descr="SERV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077" y="1202715"/>
            <a:ext cx="3176954" cy="4736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6031" y="6030925"/>
            <a:ext cx="8010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Created by adjusting the Sliders  and Bezier Curve controlling the concentric circles  and form of the initial Vessel, respectively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650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Final Collection</a:t>
            </a:r>
            <a:endParaRPr lang="en-US" dirty="0"/>
          </a:p>
        </p:txBody>
      </p:sp>
      <p:pic>
        <p:nvPicPr>
          <p:cNvPr id="8" name="Picture 7" descr="COLLECTION.JPG"/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t="14832" r="866" b="7341"/>
          <a:stretch/>
        </p:blipFill>
        <p:spPr>
          <a:xfrm>
            <a:off x="1914769" y="1323716"/>
            <a:ext cx="5233909" cy="50770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85519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225</Words>
  <Application>Microsoft Office PowerPoint</Application>
  <PresentationFormat>On-screen Show (4:3)</PresentationFormat>
  <Paragraphs>71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Inspiration</vt:lpstr>
      <vt:lpstr>Creating the Base</vt:lpstr>
      <vt:lpstr>Adding the Exterior Lattice Mesh</vt:lpstr>
      <vt:lpstr>Adjusting the Apertures</vt:lpstr>
      <vt:lpstr>Adjusting the Apertures</vt:lpstr>
      <vt:lpstr>Adjusting the Apertures</vt:lpstr>
      <vt:lpstr>Employing the Stellate Mesh</vt:lpstr>
      <vt:lpstr>Tokkuri</vt:lpstr>
      <vt:lpstr>Final Collection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Lilia Levine</dc:creator>
  <cp:lastModifiedBy>llevine5</cp:lastModifiedBy>
  <cp:revision>7</cp:revision>
  <dcterms:created xsi:type="dcterms:W3CDTF">2015-09-29T18:06:27Z</dcterms:created>
  <dcterms:modified xsi:type="dcterms:W3CDTF">2015-10-16T16:45:33Z</dcterms:modified>
</cp:coreProperties>
</file>