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346200" y="520700"/>
            <a:ext cx="10388600" cy="5860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05600" y="609600"/>
            <a:ext cx="5359400" cy="7759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870700" y="2781300"/>
            <a:ext cx="5283200" cy="6184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2-033_1302x975.jpeg"/>
          <p:cNvSpPr/>
          <p:nvPr>
            <p:ph type="pic" sz="quarter" idx="13"/>
          </p:nvPr>
        </p:nvSpPr>
        <p:spPr>
          <a:xfrm>
            <a:off x="6654800" y="5029200"/>
            <a:ext cx="5803900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664613" y="508000"/>
            <a:ext cx="5803901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2-10-superquadro_1631x2178.jpeg"/>
          <p:cNvSpPr/>
          <p:nvPr>
            <p:ph type="pic" idx="15"/>
          </p:nvPr>
        </p:nvSpPr>
        <p:spPr>
          <a:xfrm>
            <a:off x="533400" y="508000"/>
            <a:ext cx="580823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5689600"/>
            <a:ext cx="10464800" cy="508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1529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4599" y="9270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2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431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863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295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727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1590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2590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3022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3454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3886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Relationship Id="rId3" Type="http://schemas.openxmlformats.org/officeDocument/2006/relationships/image" Target="../media/image11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gif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1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gif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gif"/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gif"/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25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gif"/><Relationship Id="rId3" Type="http://schemas.openxmlformats.org/officeDocument/2006/relationships/image" Target="../media/image25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3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g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2.jpeg"/><Relationship Id="rId6" Type="http://schemas.openxmlformats.org/officeDocument/2006/relationships/image" Target="../media/image39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tt-acm.github.io/DesignExplorer/?ID=ehn3rN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03.jpg" descr="03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1880" t="26104" r="19806" b="20162"/>
          <a:stretch>
            <a:fillRect/>
          </a:stretch>
        </p:blipFill>
        <p:spPr>
          <a:xfrm>
            <a:off x="6374504" y="-159370"/>
            <a:ext cx="10926432" cy="10068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390" fill="norm" stroke="1" extrusionOk="0">
                <a:moveTo>
                  <a:pt x="14140" y="3"/>
                </a:moveTo>
                <a:cubicBezTo>
                  <a:pt x="13977" y="-17"/>
                  <a:pt x="13703" y="81"/>
                  <a:pt x="13574" y="267"/>
                </a:cubicBezTo>
                <a:cubicBezTo>
                  <a:pt x="13489" y="389"/>
                  <a:pt x="13250" y="566"/>
                  <a:pt x="13043" y="659"/>
                </a:cubicBezTo>
                <a:cubicBezTo>
                  <a:pt x="12726" y="801"/>
                  <a:pt x="12614" y="791"/>
                  <a:pt x="12335" y="593"/>
                </a:cubicBezTo>
                <a:cubicBezTo>
                  <a:pt x="12153" y="464"/>
                  <a:pt x="12004" y="276"/>
                  <a:pt x="12004" y="175"/>
                </a:cubicBezTo>
                <a:cubicBezTo>
                  <a:pt x="12004" y="-131"/>
                  <a:pt x="11478" y="12"/>
                  <a:pt x="11101" y="420"/>
                </a:cubicBezTo>
                <a:cubicBezTo>
                  <a:pt x="10657" y="901"/>
                  <a:pt x="10468" y="902"/>
                  <a:pt x="9988" y="425"/>
                </a:cubicBezTo>
                <a:cubicBezTo>
                  <a:pt x="9561" y="0"/>
                  <a:pt x="9067" y="-134"/>
                  <a:pt x="9067" y="176"/>
                </a:cubicBezTo>
                <a:cubicBezTo>
                  <a:pt x="9067" y="388"/>
                  <a:pt x="8594" y="805"/>
                  <a:pt x="8354" y="805"/>
                </a:cubicBezTo>
                <a:cubicBezTo>
                  <a:pt x="8274" y="805"/>
                  <a:pt x="8005" y="655"/>
                  <a:pt x="7757" y="473"/>
                </a:cubicBezTo>
                <a:cubicBezTo>
                  <a:pt x="7142" y="21"/>
                  <a:pt x="6703" y="-125"/>
                  <a:pt x="6802" y="152"/>
                </a:cubicBezTo>
                <a:cubicBezTo>
                  <a:pt x="6845" y="272"/>
                  <a:pt x="6748" y="491"/>
                  <a:pt x="6574" y="668"/>
                </a:cubicBezTo>
                <a:lnTo>
                  <a:pt x="6272" y="975"/>
                </a:lnTo>
                <a:lnTo>
                  <a:pt x="5817" y="672"/>
                </a:lnTo>
                <a:cubicBezTo>
                  <a:pt x="5567" y="504"/>
                  <a:pt x="5362" y="318"/>
                  <a:pt x="5362" y="258"/>
                </a:cubicBezTo>
                <a:cubicBezTo>
                  <a:pt x="5362" y="197"/>
                  <a:pt x="5214" y="148"/>
                  <a:pt x="5034" y="148"/>
                </a:cubicBezTo>
                <a:cubicBezTo>
                  <a:pt x="4800" y="148"/>
                  <a:pt x="4744" y="191"/>
                  <a:pt x="4840" y="296"/>
                </a:cubicBezTo>
                <a:cubicBezTo>
                  <a:pt x="4937" y="400"/>
                  <a:pt x="4898" y="534"/>
                  <a:pt x="4706" y="756"/>
                </a:cubicBezTo>
                <a:lnTo>
                  <a:pt x="4434" y="1068"/>
                </a:lnTo>
                <a:lnTo>
                  <a:pt x="3941" y="796"/>
                </a:lnTo>
                <a:cubicBezTo>
                  <a:pt x="3669" y="645"/>
                  <a:pt x="3446" y="474"/>
                  <a:pt x="3446" y="416"/>
                </a:cubicBezTo>
                <a:cubicBezTo>
                  <a:pt x="3446" y="358"/>
                  <a:pt x="3331" y="301"/>
                  <a:pt x="3190" y="290"/>
                </a:cubicBezTo>
                <a:cubicBezTo>
                  <a:pt x="2985" y="273"/>
                  <a:pt x="2949" y="331"/>
                  <a:pt x="3007" y="581"/>
                </a:cubicBezTo>
                <a:cubicBezTo>
                  <a:pt x="3126" y="1094"/>
                  <a:pt x="2808" y="1253"/>
                  <a:pt x="2324" y="921"/>
                </a:cubicBezTo>
                <a:cubicBezTo>
                  <a:pt x="2098" y="766"/>
                  <a:pt x="1914" y="597"/>
                  <a:pt x="1914" y="544"/>
                </a:cubicBezTo>
                <a:cubicBezTo>
                  <a:pt x="1914" y="492"/>
                  <a:pt x="1799" y="439"/>
                  <a:pt x="1658" y="428"/>
                </a:cubicBezTo>
                <a:cubicBezTo>
                  <a:pt x="1360" y="404"/>
                  <a:pt x="1350" y="440"/>
                  <a:pt x="1559" y="803"/>
                </a:cubicBezTo>
                <a:cubicBezTo>
                  <a:pt x="1837" y="1284"/>
                  <a:pt x="1502" y="1421"/>
                  <a:pt x="1082" y="999"/>
                </a:cubicBezTo>
                <a:cubicBezTo>
                  <a:pt x="778" y="695"/>
                  <a:pt x="676" y="659"/>
                  <a:pt x="479" y="792"/>
                </a:cubicBezTo>
                <a:cubicBezTo>
                  <a:pt x="349" y="880"/>
                  <a:pt x="188" y="915"/>
                  <a:pt x="120" y="870"/>
                </a:cubicBezTo>
                <a:cubicBezTo>
                  <a:pt x="-69" y="743"/>
                  <a:pt x="-25" y="1102"/>
                  <a:pt x="179" y="1347"/>
                </a:cubicBezTo>
                <a:cubicBezTo>
                  <a:pt x="278" y="1467"/>
                  <a:pt x="558" y="1969"/>
                  <a:pt x="800" y="2463"/>
                </a:cubicBezTo>
                <a:cubicBezTo>
                  <a:pt x="1324" y="3533"/>
                  <a:pt x="1497" y="4606"/>
                  <a:pt x="1591" y="7370"/>
                </a:cubicBezTo>
                <a:cubicBezTo>
                  <a:pt x="1665" y="9550"/>
                  <a:pt x="1858" y="10590"/>
                  <a:pt x="2366" y="11549"/>
                </a:cubicBezTo>
                <a:cubicBezTo>
                  <a:pt x="2557" y="11911"/>
                  <a:pt x="2791" y="12365"/>
                  <a:pt x="2884" y="12558"/>
                </a:cubicBezTo>
                <a:cubicBezTo>
                  <a:pt x="3143" y="13092"/>
                  <a:pt x="5283" y="15266"/>
                  <a:pt x="6663" y="16396"/>
                </a:cubicBezTo>
                <a:cubicBezTo>
                  <a:pt x="7851" y="17370"/>
                  <a:pt x="8124" y="17694"/>
                  <a:pt x="7976" y="17952"/>
                </a:cubicBezTo>
                <a:cubicBezTo>
                  <a:pt x="7938" y="18019"/>
                  <a:pt x="7607" y="18236"/>
                  <a:pt x="7241" y="18434"/>
                </a:cubicBezTo>
                <a:cubicBezTo>
                  <a:pt x="6023" y="19095"/>
                  <a:pt x="5832" y="19479"/>
                  <a:pt x="6392" y="20143"/>
                </a:cubicBezTo>
                <a:cubicBezTo>
                  <a:pt x="6590" y="20378"/>
                  <a:pt x="6839" y="20570"/>
                  <a:pt x="6944" y="20570"/>
                </a:cubicBezTo>
                <a:cubicBezTo>
                  <a:pt x="7049" y="20570"/>
                  <a:pt x="7175" y="20639"/>
                  <a:pt x="7223" y="20724"/>
                </a:cubicBezTo>
                <a:cubicBezTo>
                  <a:pt x="7275" y="20814"/>
                  <a:pt x="7490" y="20846"/>
                  <a:pt x="7748" y="20800"/>
                </a:cubicBezTo>
                <a:cubicBezTo>
                  <a:pt x="8070" y="20744"/>
                  <a:pt x="8206" y="20778"/>
                  <a:pt x="8261" y="20934"/>
                </a:cubicBezTo>
                <a:cubicBezTo>
                  <a:pt x="8316" y="21091"/>
                  <a:pt x="8445" y="21125"/>
                  <a:pt x="8756" y="21062"/>
                </a:cubicBezTo>
                <a:cubicBezTo>
                  <a:pt x="8994" y="21013"/>
                  <a:pt x="9210" y="21038"/>
                  <a:pt x="9256" y="21119"/>
                </a:cubicBezTo>
                <a:cubicBezTo>
                  <a:pt x="9367" y="21314"/>
                  <a:pt x="9875" y="21299"/>
                  <a:pt x="10063" y="21095"/>
                </a:cubicBezTo>
                <a:cubicBezTo>
                  <a:pt x="10184" y="20964"/>
                  <a:pt x="10265" y="20979"/>
                  <a:pt x="10436" y="21164"/>
                </a:cubicBezTo>
                <a:cubicBezTo>
                  <a:pt x="10707" y="21457"/>
                  <a:pt x="11028" y="21466"/>
                  <a:pt x="11242" y="21186"/>
                </a:cubicBezTo>
                <a:cubicBezTo>
                  <a:pt x="11355" y="21039"/>
                  <a:pt x="11447" y="21018"/>
                  <a:pt x="11539" y="21117"/>
                </a:cubicBezTo>
                <a:cubicBezTo>
                  <a:pt x="11708" y="21301"/>
                  <a:pt x="12220" y="21305"/>
                  <a:pt x="12324" y="21123"/>
                </a:cubicBezTo>
                <a:cubicBezTo>
                  <a:pt x="12369" y="21045"/>
                  <a:pt x="12613" y="21021"/>
                  <a:pt x="12887" y="21068"/>
                </a:cubicBezTo>
                <a:cubicBezTo>
                  <a:pt x="13254" y="21132"/>
                  <a:pt x="13389" y="21101"/>
                  <a:pt x="13446" y="20941"/>
                </a:cubicBezTo>
                <a:cubicBezTo>
                  <a:pt x="13494" y="20806"/>
                  <a:pt x="13618" y="20758"/>
                  <a:pt x="13789" y="20806"/>
                </a:cubicBezTo>
                <a:cubicBezTo>
                  <a:pt x="13944" y="20850"/>
                  <a:pt x="14153" y="20787"/>
                  <a:pt x="14286" y="20657"/>
                </a:cubicBezTo>
                <a:cubicBezTo>
                  <a:pt x="14413" y="20533"/>
                  <a:pt x="14554" y="20473"/>
                  <a:pt x="14602" y="20525"/>
                </a:cubicBezTo>
                <a:cubicBezTo>
                  <a:pt x="14743" y="20677"/>
                  <a:pt x="15326" y="19993"/>
                  <a:pt x="15326" y="19675"/>
                </a:cubicBezTo>
                <a:cubicBezTo>
                  <a:pt x="15326" y="19224"/>
                  <a:pt x="15063" y="18927"/>
                  <a:pt x="14241" y="18450"/>
                </a:cubicBezTo>
                <a:cubicBezTo>
                  <a:pt x="13828" y="18210"/>
                  <a:pt x="13465" y="17935"/>
                  <a:pt x="13438" y="17838"/>
                </a:cubicBezTo>
                <a:cubicBezTo>
                  <a:pt x="13372" y="17615"/>
                  <a:pt x="13925" y="17060"/>
                  <a:pt x="15443" y="15822"/>
                </a:cubicBezTo>
                <a:cubicBezTo>
                  <a:pt x="16672" y="14821"/>
                  <a:pt x="18402" y="13003"/>
                  <a:pt x="18701" y="12400"/>
                </a:cubicBezTo>
                <a:cubicBezTo>
                  <a:pt x="18791" y="12218"/>
                  <a:pt x="19014" y="11771"/>
                  <a:pt x="19196" y="11407"/>
                </a:cubicBezTo>
                <a:cubicBezTo>
                  <a:pt x="19614" y="10569"/>
                  <a:pt x="19899" y="8671"/>
                  <a:pt x="19969" y="6249"/>
                </a:cubicBezTo>
                <a:cubicBezTo>
                  <a:pt x="19998" y="5253"/>
                  <a:pt x="20092" y="4195"/>
                  <a:pt x="20177" y="3899"/>
                </a:cubicBezTo>
                <a:cubicBezTo>
                  <a:pt x="20380" y="3192"/>
                  <a:pt x="20937" y="1927"/>
                  <a:pt x="21226" y="1512"/>
                </a:cubicBezTo>
                <a:cubicBezTo>
                  <a:pt x="21491" y="1133"/>
                  <a:pt x="21531" y="752"/>
                  <a:pt x="21296" y="844"/>
                </a:cubicBezTo>
                <a:cubicBezTo>
                  <a:pt x="21209" y="878"/>
                  <a:pt x="21039" y="814"/>
                  <a:pt x="20919" y="701"/>
                </a:cubicBezTo>
                <a:cubicBezTo>
                  <a:pt x="20722" y="516"/>
                  <a:pt x="20661" y="538"/>
                  <a:pt x="20301" y="927"/>
                </a:cubicBezTo>
                <a:cubicBezTo>
                  <a:pt x="19844" y="1422"/>
                  <a:pt x="19609" y="1366"/>
                  <a:pt x="19716" y="788"/>
                </a:cubicBezTo>
                <a:cubicBezTo>
                  <a:pt x="19810" y="282"/>
                  <a:pt x="19670" y="287"/>
                  <a:pt x="18999" y="812"/>
                </a:cubicBezTo>
                <a:cubicBezTo>
                  <a:pt x="18498" y="1206"/>
                  <a:pt x="18451" y="1218"/>
                  <a:pt x="18298" y="992"/>
                </a:cubicBezTo>
                <a:cubicBezTo>
                  <a:pt x="18208" y="859"/>
                  <a:pt x="18168" y="638"/>
                  <a:pt x="18208" y="501"/>
                </a:cubicBezTo>
                <a:cubicBezTo>
                  <a:pt x="18315" y="137"/>
                  <a:pt x="17946" y="183"/>
                  <a:pt x="17444" y="597"/>
                </a:cubicBezTo>
                <a:cubicBezTo>
                  <a:pt x="16947" y="1008"/>
                  <a:pt x="16715" y="1029"/>
                  <a:pt x="16433" y="692"/>
                </a:cubicBezTo>
                <a:cubicBezTo>
                  <a:pt x="16271" y="498"/>
                  <a:pt x="16257" y="404"/>
                  <a:pt x="16374" y="277"/>
                </a:cubicBezTo>
                <a:cubicBezTo>
                  <a:pt x="16491" y="151"/>
                  <a:pt x="16451" y="113"/>
                  <a:pt x="16197" y="113"/>
                </a:cubicBezTo>
                <a:cubicBezTo>
                  <a:pt x="16016" y="113"/>
                  <a:pt x="15792" y="210"/>
                  <a:pt x="15701" y="329"/>
                </a:cubicBezTo>
                <a:cubicBezTo>
                  <a:pt x="15610" y="448"/>
                  <a:pt x="15379" y="635"/>
                  <a:pt x="15188" y="742"/>
                </a:cubicBezTo>
                <a:cubicBezTo>
                  <a:pt x="14874" y="917"/>
                  <a:pt x="14808" y="908"/>
                  <a:pt x="14514" y="658"/>
                </a:cubicBezTo>
                <a:cubicBezTo>
                  <a:pt x="14322" y="495"/>
                  <a:pt x="14217" y="296"/>
                  <a:pt x="14259" y="177"/>
                </a:cubicBezTo>
                <a:cubicBezTo>
                  <a:pt x="14296" y="71"/>
                  <a:pt x="14239" y="16"/>
                  <a:pt x="14140" y="3"/>
                </a:cubicBezTo>
                <a:close/>
                <a:moveTo>
                  <a:pt x="9413" y="394"/>
                </a:moveTo>
                <a:cubicBezTo>
                  <a:pt x="9519" y="394"/>
                  <a:pt x="10257" y="866"/>
                  <a:pt x="10283" y="950"/>
                </a:cubicBezTo>
                <a:cubicBezTo>
                  <a:pt x="10293" y="982"/>
                  <a:pt x="10143" y="1128"/>
                  <a:pt x="9949" y="1274"/>
                </a:cubicBezTo>
                <a:cubicBezTo>
                  <a:pt x="9756" y="1420"/>
                  <a:pt x="9555" y="1540"/>
                  <a:pt x="9501" y="1540"/>
                </a:cubicBezTo>
                <a:cubicBezTo>
                  <a:pt x="9404" y="1541"/>
                  <a:pt x="8849" y="1196"/>
                  <a:pt x="8717" y="1054"/>
                </a:cubicBezTo>
                <a:cubicBezTo>
                  <a:pt x="8679" y="1012"/>
                  <a:pt x="8661" y="954"/>
                  <a:pt x="8678" y="925"/>
                </a:cubicBezTo>
                <a:cubicBezTo>
                  <a:pt x="8738" y="820"/>
                  <a:pt x="9328" y="394"/>
                  <a:pt x="9413" y="394"/>
                </a:cubicBezTo>
                <a:close/>
                <a:moveTo>
                  <a:pt x="11673" y="394"/>
                </a:moveTo>
                <a:cubicBezTo>
                  <a:pt x="11785" y="394"/>
                  <a:pt x="12462" y="889"/>
                  <a:pt x="12462" y="970"/>
                </a:cubicBezTo>
                <a:cubicBezTo>
                  <a:pt x="12462" y="998"/>
                  <a:pt x="12294" y="1137"/>
                  <a:pt x="12089" y="1280"/>
                </a:cubicBezTo>
                <a:cubicBezTo>
                  <a:pt x="11884" y="1422"/>
                  <a:pt x="11673" y="1539"/>
                  <a:pt x="11620" y="1539"/>
                </a:cubicBezTo>
                <a:cubicBezTo>
                  <a:pt x="11512" y="1539"/>
                  <a:pt x="10868" y="1079"/>
                  <a:pt x="10838" y="980"/>
                </a:cubicBezTo>
                <a:cubicBezTo>
                  <a:pt x="10813" y="901"/>
                  <a:pt x="11535" y="394"/>
                  <a:pt x="11673" y="394"/>
                </a:cubicBezTo>
                <a:close/>
                <a:moveTo>
                  <a:pt x="7230" y="446"/>
                </a:moveTo>
                <a:cubicBezTo>
                  <a:pt x="7349" y="447"/>
                  <a:pt x="8087" y="910"/>
                  <a:pt x="8116" y="1003"/>
                </a:cubicBezTo>
                <a:cubicBezTo>
                  <a:pt x="8126" y="1036"/>
                  <a:pt x="7998" y="1182"/>
                  <a:pt x="7831" y="1327"/>
                </a:cubicBezTo>
                <a:cubicBezTo>
                  <a:pt x="7664" y="1471"/>
                  <a:pt x="7483" y="1590"/>
                  <a:pt x="7429" y="1591"/>
                </a:cubicBezTo>
                <a:cubicBezTo>
                  <a:pt x="7299" y="1593"/>
                  <a:pt x="6588" y="1133"/>
                  <a:pt x="6588" y="1046"/>
                </a:cubicBezTo>
                <a:cubicBezTo>
                  <a:pt x="6588" y="938"/>
                  <a:pt x="7114" y="446"/>
                  <a:pt x="7230" y="446"/>
                </a:cubicBezTo>
                <a:close/>
                <a:moveTo>
                  <a:pt x="13896" y="446"/>
                </a:moveTo>
                <a:cubicBezTo>
                  <a:pt x="14012" y="446"/>
                  <a:pt x="14591" y="961"/>
                  <a:pt x="14566" y="1042"/>
                </a:cubicBezTo>
                <a:cubicBezTo>
                  <a:pt x="14556" y="1072"/>
                  <a:pt x="14377" y="1209"/>
                  <a:pt x="14168" y="1344"/>
                </a:cubicBezTo>
                <a:cubicBezTo>
                  <a:pt x="13958" y="1479"/>
                  <a:pt x="13752" y="1590"/>
                  <a:pt x="13710" y="1591"/>
                </a:cubicBezTo>
                <a:cubicBezTo>
                  <a:pt x="13669" y="1592"/>
                  <a:pt x="13507" y="1485"/>
                  <a:pt x="13350" y="1355"/>
                </a:cubicBezTo>
                <a:cubicBezTo>
                  <a:pt x="12965" y="1033"/>
                  <a:pt x="12968" y="1035"/>
                  <a:pt x="13038" y="943"/>
                </a:cubicBezTo>
                <a:cubicBezTo>
                  <a:pt x="13129" y="825"/>
                  <a:pt x="13783" y="446"/>
                  <a:pt x="13896" y="446"/>
                </a:cubicBezTo>
                <a:close/>
                <a:moveTo>
                  <a:pt x="16043" y="537"/>
                </a:moveTo>
                <a:cubicBezTo>
                  <a:pt x="16192" y="636"/>
                  <a:pt x="16515" y="1075"/>
                  <a:pt x="16490" y="1145"/>
                </a:cubicBezTo>
                <a:cubicBezTo>
                  <a:pt x="16476" y="1187"/>
                  <a:pt x="16296" y="1329"/>
                  <a:pt x="16090" y="1459"/>
                </a:cubicBezTo>
                <a:cubicBezTo>
                  <a:pt x="15884" y="1590"/>
                  <a:pt x="15693" y="1696"/>
                  <a:pt x="15666" y="1695"/>
                </a:cubicBezTo>
                <a:cubicBezTo>
                  <a:pt x="15639" y="1694"/>
                  <a:pt x="15486" y="1566"/>
                  <a:pt x="15327" y="1411"/>
                </a:cubicBezTo>
                <a:cubicBezTo>
                  <a:pt x="15039" y="1130"/>
                  <a:pt x="15039" y="1128"/>
                  <a:pt x="15135" y="1026"/>
                </a:cubicBezTo>
                <a:cubicBezTo>
                  <a:pt x="15287" y="863"/>
                  <a:pt x="15976" y="492"/>
                  <a:pt x="16043" y="537"/>
                </a:cubicBezTo>
                <a:close/>
                <a:moveTo>
                  <a:pt x="5140" y="538"/>
                </a:moveTo>
                <a:cubicBezTo>
                  <a:pt x="5217" y="531"/>
                  <a:pt x="5332" y="594"/>
                  <a:pt x="5597" y="756"/>
                </a:cubicBezTo>
                <a:cubicBezTo>
                  <a:pt x="5651" y="789"/>
                  <a:pt x="5686" y="822"/>
                  <a:pt x="5680" y="833"/>
                </a:cubicBezTo>
                <a:cubicBezTo>
                  <a:pt x="5674" y="844"/>
                  <a:pt x="5677" y="846"/>
                  <a:pt x="5689" y="839"/>
                </a:cubicBezTo>
                <a:cubicBezTo>
                  <a:pt x="5713" y="823"/>
                  <a:pt x="5947" y="956"/>
                  <a:pt x="6011" y="1022"/>
                </a:cubicBezTo>
                <a:cubicBezTo>
                  <a:pt x="6093" y="1106"/>
                  <a:pt x="6079" y="1136"/>
                  <a:pt x="5838" y="1397"/>
                </a:cubicBezTo>
                <a:cubicBezTo>
                  <a:pt x="5686" y="1562"/>
                  <a:pt x="5612" y="1631"/>
                  <a:pt x="5594" y="1624"/>
                </a:cubicBezTo>
                <a:cubicBezTo>
                  <a:pt x="5579" y="1618"/>
                  <a:pt x="5572" y="1621"/>
                  <a:pt x="5579" y="1629"/>
                </a:cubicBezTo>
                <a:cubicBezTo>
                  <a:pt x="5586" y="1637"/>
                  <a:pt x="5583" y="1654"/>
                  <a:pt x="5573" y="1667"/>
                </a:cubicBezTo>
                <a:cubicBezTo>
                  <a:pt x="5551" y="1696"/>
                  <a:pt x="5511" y="1698"/>
                  <a:pt x="5476" y="1673"/>
                </a:cubicBezTo>
                <a:cubicBezTo>
                  <a:pt x="5462" y="1664"/>
                  <a:pt x="5431" y="1656"/>
                  <a:pt x="5408" y="1656"/>
                </a:cubicBezTo>
                <a:cubicBezTo>
                  <a:pt x="5355" y="1655"/>
                  <a:pt x="5183" y="1542"/>
                  <a:pt x="5189" y="1512"/>
                </a:cubicBezTo>
                <a:cubicBezTo>
                  <a:pt x="5192" y="1498"/>
                  <a:pt x="5185" y="1494"/>
                  <a:pt x="5168" y="1500"/>
                </a:cubicBezTo>
                <a:cubicBezTo>
                  <a:pt x="5129" y="1517"/>
                  <a:pt x="4870" y="1341"/>
                  <a:pt x="4888" y="1310"/>
                </a:cubicBezTo>
                <a:cubicBezTo>
                  <a:pt x="4894" y="1299"/>
                  <a:pt x="4885" y="1295"/>
                  <a:pt x="4865" y="1302"/>
                </a:cubicBezTo>
                <a:cubicBezTo>
                  <a:pt x="4821" y="1318"/>
                  <a:pt x="4685" y="1205"/>
                  <a:pt x="4670" y="1140"/>
                </a:cubicBezTo>
                <a:cubicBezTo>
                  <a:pt x="4662" y="1103"/>
                  <a:pt x="4671" y="1075"/>
                  <a:pt x="4709" y="1018"/>
                </a:cubicBezTo>
                <a:cubicBezTo>
                  <a:pt x="4737" y="978"/>
                  <a:pt x="4768" y="947"/>
                  <a:pt x="4778" y="950"/>
                </a:cubicBezTo>
                <a:cubicBezTo>
                  <a:pt x="4788" y="953"/>
                  <a:pt x="4793" y="948"/>
                  <a:pt x="4788" y="940"/>
                </a:cubicBezTo>
                <a:cubicBezTo>
                  <a:pt x="4774" y="916"/>
                  <a:pt x="4926" y="717"/>
                  <a:pt x="4947" y="731"/>
                </a:cubicBezTo>
                <a:cubicBezTo>
                  <a:pt x="4957" y="738"/>
                  <a:pt x="4961" y="736"/>
                  <a:pt x="4956" y="726"/>
                </a:cubicBezTo>
                <a:cubicBezTo>
                  <a:pt x="4950" y="717"/>
                  <a:pt x="4978" y="671"/>
                  <a:pt x="5017" y="624"/>
                </a:cubicBezTo>
                <a:cubicBezTo>
                  <a:pt x="5061" y="573"/>
                  <a:pt x="5093" y="543"/>
                  <a:pt x="5140" y="538"/>
                </a:cubicBezTo>
                <a:close/>
                <a:moveTo>
                  <a:pt x="17897" y="677"/>
                </a:moveTo>
                <a:cubicBezTo>
                  <a:pt x="17969" y="725"/>
                  <a:pt x="18193" y="1159"/>
                  <a:pt x="18193" y="1252"/>
                </a:cubicBezTo>
                <a:cubicBezTo>
                  <a:pt x="18193" y="1299"/>
                  <a:pt x="18031" y="1448"/>
                  <a:pt x="17820" y="1595"/>
                </a:cubicBezTo>
                <a:cubicBezTo>
                  <a:pt x="17614" y="1737"/>
                  <a:pt x="17433" y="1853"/>
                  <a:pt x="17418" y="1853"/>
                </a:cubicBezTo>
                <a:cubicBezTo>
                  <a:pt x="17369" y="1853"/>
                  <a:pt x="16989" y="1319"/>
                  <a:pt x="16989" y="1250"/>
                </a:cubicBezTo>
                <a:cubicBezTo>
                  <a:pt x="16989" y="1213"/>
                  <a:pt x="17048" y="1137"/>
                  <a:pt x="17121" y="1081"/>
                </a:cubicBezTo>
                <a:cubicBezTo>
                  <a:pt x="17354" y="904"/>
                  <a:pt x="17850" y="645"/>
                  <a:pt x="17897" y="677"/>
                </a:cubicBezTo>
                <a:close/>
                <a:moveTo>
                  <a:pt x="3331" y="686"/>
                </a:moveTo>
                <a:cubicBezTo>
                  <a:pt x="3398" y="690"/>
                  <a:pt x="3527" y="765"/>
                  <a:pt x="3842" y="955"/>
                </a:cubicBezTo>
                <a:cubicBezTo>
                  <a:pt x="3939" y="1013"/>
                  <a:pt x="4024" y="1062"/>
                  <a:pt x="4030" y="1062"/>
                </a:cubicBezTo>
                <a:cubicBezTo>
                  <a:pt x="4036" y="1062"/>
                  <a:pt x="4053" y="1076"/>
                  <a:pt x="4068" y="1094"/>
                </a:cubicBezTo>
                <a:cubicBezTo>
                  <a:pt x="4089" y="1119"/>
                  <a:pt x="4092" y="1132"/>
                  <a:pt x="4077" y="1148"/>
                </a:cubicBezTo>
                <a:cubicBezTo>
                  <a:pt x="4062" y="1164"/>
                  <a:pt x="4064" y="1171"/>
                  <a:pt x="4089" y="1173"/>
                </a:cubicBezTo>
                <a:cubicBezTo>
                  <a:pt x="4107" y="1175"/>
                  <a:pt x="4131" y="1176"/>
                  <a:pt x="4144" y="1178"/>
                </a:cubicBezTo>
                <a:cubicBezTo>
                  <a:pt x="4172" y="1180"/>
                  <a:pt x="4212" y="1239"/>
                  <a:pt x="4212" y="1279"/>
                </a:cubicBezTo>
                <a:cubicBezTo>
                  <a:pt x="4212" y="1317"/>
                  <a:pt x="4066" y="1522"/>
                  <a:pt x="4043" y="1516"/>
                </a:cubicBezTo>
                <a:cubicBezTo>
                  <a:pt x="4034" y="1513"/>
                  <a:pt x="4031" y="1517"/>
                  <a:pt x="4036" y="1526"/>
                </a:cubicBezTo>
                <a:cubicBezTo>
                  <a:pt x="4046" y="1544"/>
                  <a:pt x="3986" y="1645"/>
                  <a:pt x="3893" y="1768"/>
                </a:cubicBezTo>
                <a:cubicBezTo>
                  <a:pt x="3803" y="1886"/>
                  <a:pt x="3796" y="1885"/>
                  <a:pt x="3531" y="1700"/>
                </a:cubicBezTo>
                <a:cubicBezTo>
                  <a:pt x="2973" y="1312"/>
                  <a:pt x="2976" y="1315"/>
                  <a:pt x="3114" y="1026"/>
                </a:cubicBezTo>
                <a:cubicBezTo>
                  <a:pt x="3159" y="930"/>
                  <a:pt x="3204" y="858"/>
                  <a:pt x="3216" y="860"/>
                </a:cubicBezTo>
                <a:cubicBezTo>
                  <a:pt x="3229" y="864"/>
                  <a:pt x="3233" y="855"/>
                  <a:pt x="3226" y="836"/>
                </a:cubicBezTo>
                <a:cubicBezTo>
                  <a:pt x="3220" y="819"/>
                  <a:pt x="3231" y="779"/>
                  <a:pt x="3250" y="745"/>
                </a:cubicBezTo>
                <a:cubicBezTo>
                  <a:pt x="3272" y="706"/>
                  <a:pt x="3291" y="683"/>
                  <a:pt x="3331" y="686"/>
                </a:cubicBezTo>
                <a:close/>
                <a:moveTo>
                  <a:pt x="1874" y="872"/>
                </a:moveTo>
                <a:cubicBezTo>
                  <a:pt x="1885" y="874"/>
                  <a:pt x="1898" y="879"/>
                  <a:pt x="1912" y="889"/>
                </a:cubicBezTo>
                <a:cubicBezTo>
                  <a:pt x="1936" y="906"/>
                  <a:pt x="1949" y="928"/>
                  <a:pt x="1943" y="940"/>
                </a:cubicBezTo>
                <a:cubicBezTo>
                  <a:pt x="1935" y="953"/>
                  <a:pt x="1941" y="956"/>
                  <a:pt x="1961" y="948"/>
                </a:cubicBezTo>
                <a:cubicBezTo>
                  <a:pt x="1981" y="940"/>
                  <a:pt x="2050" y="975"/>
                  <a:pt x="2183" y="1064"/>
                </a:cubicBezTo>
                <a:cubicBezTo>
                  <a:pt x="2290" y="1134"/>
                  <a:pt x="2419" y="1220"/>
                  <a:pt x="2471" y="1253"/>
                </a:cubicBezTo>
                <a:cubicBezTo>
                  <a:pt x="2565" y="1314"/>
                  <a:pt x="2647" y="1421"/>
                  <a:pt x="2626" y="1457"/>
                </a:cubicBezTo>
                <a:cubicBezTo>
                  <a:pt x="2618" y="1471"/>
                  <a:pt x="2608" y="1471"/>
                  <a:pt x="2592" y="1457"/>
                </a:cubicBezTo>
                <a:cubicBezTo>
                  <a:pt x="2577" y="1443"/>
                  <a:pt x="2540" y="1440"/>
                  <a:pt x="2488" y="1448"/>
                </a:cubicBezTo>
                <a:lnTo>
                  <a:pt x="2407" y="1460"/>
                </a:lnTo>
                <a:lnTo>
                  <a:pt x="2404" y="1547"/>
                </a:lnTo>
                <a:cubicBezTo>
                  <a:pt x="2402" y="1605"/>
                  <a:pt x="2409" y="1640"/>
                  <a:pt x="2426" y="1655"/>
                </a:cubicBezTo>
                <a:cubicBezTo>
                  <a:pt x="2439" y="1667"/>
                  <a:pt x="2446" y="1686"/>
                  <a:pt x="2440" y="1696"/>
                </a:cubicBezTo>
                <a:cubicBezTo>
                  <a:pt x="2435" y="1706"/>
                  <a:pt x="2437" y="1710"/>
                  <a:pt x="2447" y="1704"/>
                </a:cubicBezTo>
                <a:cubicBezTo>
                  <a:pt x="2456" y="1697"/>
                  <a:pt x="2476" y="1706"/>
                  <a:pt x="2491" y="1724"/>
                </a:cubicBezTo>
                <a:cubicBezTo>
                  <a:pt x="2515" y="1752"/>
                  <a:pt x="2515" y="1761"/>
                  <a:pt x="2494" y="1791"/>
                </a:cubicBezTo>
                <a:cubicBezTo>
                  <a:pt x="2479" y="1814"/>
                  <a:pt x="2476" y="1833"/>
                  <a:pt x="2486" y="1847"/>
                </a:cubicBezTo>
                <a:cubicBezTo>
                  <a:pt x="2497" y="1861"/>
                  <a:pt x="2490" y="1896"/>
                  <a:pt x="2465" y="1953"/>
                </a:cubicBezTo>
                <a:cubicBezTo>
                  <a:pt x="2444" y="2000"/>
                  <a:pt x="2418" y="2042"/>
                  <a:pt x="2408" y="2045"/>
                </a:cubicBezTo>
                <a:cubicBezTo>
                  <a:pt x="2380" y="2055"/>
                  <a:pt x="2215" y="1909"/>
                  <a:pt x="2229" y="1886"/>
                </a:cubicBezTo>
                <a:cubicBezTo>
                  <a:pt x="2235" y="1874"/>
                  <a:pt x="2232" y="1870"/>
                  <a:pt x="2222" y="1877"/>
                </a:cubicBezTo>
                <a:cubicBezTo>
                  <a:pt x="2199" y="1893"/>
                  <a:pt x="2061" y="1778"/>
                  <a:pt x="2061" y="1744"/>
                </a:cubicBezTo>
                <a:cubicBezTo>
                  <a:pt x="2061" y="1729"/>
                  <a:pt x="2045" y="1718"/>
                  <a:pt x="2024" y="1718"/>
                </a:cubicBezTo>
                <a:cubicBezTo>
                  <a:pt x="1973" y="1718"/>
                  <a:pt x="1843" y="1595"/>
                  <a:pt x="1802" y="1506"/>
                </a:cubicBezTo>
                <a:cubicBezTo>
                  <a:pt x="1763" y="1425"/>
                  <a:pt x="1759" y="1317"/>
                  <a:pt x="1786" y="1161"/>
                </a:cubicBezTo>
                <a:cubicBezTo>
                  <a:pt x="1795" y="1111"/>
                  <a:pt x="1806" y="1033"/>
                  <a:pt x="1812" y="987"/>
                </a:cubicBezTo>
                <a:cubicBezTo>
                  <a:pt x="1822" y="905"/>
                  <a:pt x="1841" y="869"/>
                  <a:pt x="1874" y="872"/>
                </a:cubicBezTo>
                <a:close/>
                <a:moveTo>
                  <a:pt x="19394" y="907"/>
                </a:moveTo>
                <a:cubicBezTo>
                  <a:pt x="19466" y="925"/>
                  <a:pt x="19494" y="1020"/>
                  <a:pt x="19519" y="1202"/>
                </a:cubicBezTo>
                <a:cubicBezTo>
                  <a:pt x="19558" y="1481"/>
                  <a:pt x="19522" y="1561"/>
                  <a:pt x="19397" y="1476"/>
                </a:cubicBezTo>
                <a:cubicBezTo>
                  <a:pt x="19324" y="1427"/>
                  <a:pt x="19270" y="1432"/>
                  <a:pt x="19135" y="1502"/>
                </a:cubicBezTo>
                <a:cubicBezTo>
                  <a:pt x="19021" y="1561"/>
                  <a:pt x="18956" y="1571"/>
                  <a:pt x="18935" y="1533"/>
                </a:cubicBezTo>
                <a:cubicBezTo>
                  <a:pt x="18917" y="1503"/>
                  <a:pt x="18843" y="1491"/>
                  <a:pt x="18770" y="1506"/>
                </a:cubicBezTo>
                <a:cubicBezTo>
                  <a:pt x="18448" y="1576"/>
                  <a:pt x="18571" y="1358"/>
                  <a:pt x="19012" y="1075"/>
                </a:cubicBezTo>
                <a:cubicBezTo>
                  <a:pt x="19209" y="948"/>
                  <a:pt x="19323" y="889"/>
                  <a:pt x="19394" y="907"/>
                </a:cubicBezTo>
                <a:close/>
                <a:moveTo>
                  <a:pt x="10550" y="1176"/>
                </a:moveTo>
                <a:cubicBezTo>
                  <a:pt x="10672" y="1176"/>
                  <a:pt x="11185" y="1510"/>
                  <a:pt x="11305" y="1667"/>
                </a:cubicBezTo>
                <a:cubicBezTo>
                  <a:pt x="11368" y="1750"/>
                  <a:pt x="11365" y="1768"/>
                  <a:pt x="11281" y="1836"/>
                </a:cubicBezTo>
                <a:cubicBezTo>
                  <a:pt x="11187" y="1911"/>
                  <a:pt x="10964" y="1907"/>
                  <a:pt x="10669" y="1825"/>
                </a:cubicBezTo>
                <a:cubicBezTo>
                  <a:pt x="10502" y="1779"/>
                  <a:pt x="10438" y="1915"/>
                  <a:pt x="10559" y="2060"/>
                </a:cubicBezTo>
                <a:cubicBezTo>
                  <a:pt x="10605" y="2115"/>
                  <a:pt x="10629" y="2184"/>
                  <a:pt x="10611" y="2215"/>
                </a:cubicBezTo>
                <a:cubicBezTo>
                  <a:pt x="10552" y="2318"/>
                  <a:pt x="10417" y="2269"/>
                  <a:pt x="10108" y="2036"/>
                </a:cubicBezTo>
                <a:cubicBezTo>
                  <a:pt x="9939" y="1908"/>
                  <a:pt x="9790" y="1792"/>
                  <a:pt x="9776" y="1778"/>
                </a:cubicBezTo>
                <a:cubicBezTo>
                  <a:pt x="9701" y="1696"/>
                  <a:pt x="10369" y="1176"/>
                  <a:pt x="10550" y="1176"/>
                </a:cubicBezTo>
                <a:close/>
                <a:moveTo>
                  <a:pt x="12693" y="1180"/>
                </a:moveTo>
                <a:cubicBezTo>
                  <a:pt x="12741" y="1176"/>
                  <a:pt x="12781" y="1198"/>
                  <a:pt x="12859" y="1244"/>
                </a:cubicBezTo>
                <a:cubicBezTo>
                  <a:pt x="12945" y="1295"/>
                  <a:pt x="13113" y="1427"/>
                  <a:pt x="13231" y="1538"/>
                </a:cubicBezTo>
                <a:cubicBezTo>
                  <a:pt x="13485" y="1773"/>
                  <a:pt x="13479" y="1787"/>
                  <a:pt x="13022" y="2109"/>
                </a:cubicBezTo>
                <a:cubicBezTo>
                  <a:pt x="12856" y="2226"/>
                  <a:pt x="12679" y="2321"/>
                  <a:pt x="12627" y="2321"/>
                </a:cubicBezTo>
                <a:cubicBezTo>
                  <a:pt x="12522" y="2320"/>
                  <a:pt x="11885" y="1830"/>
                  <a:pt x="11885" y="1750"/>
                </a:cubicBezTo>
                <a:cubicBezTo>
                  <a:pt x="11885" y="1685"/>
                  <a:pt x="12182" y="1450"/>
                  <a:pt x="12478" y="1280"/>
                </a:cubicBezTo>
                <a:cubicBezTo>
                  <a:pt x="12588" y="1217"/>
                  <a:pt x="12645" y="1185"/>
                  <a:pt x="12693" y="1180"/>
                </a:cubicBezTo>
                <a:close/>
                <a:moveTo>
                  <a:pt x="8417" y="1189"/>
                </a:moveTo>
                <a:cubicBezTo>
                  <a:pt x="8439" y="1188"/>
                  <a:pt x="8458" y="1189"/>
                  <a:pt x="8477" y="1194"/>
                </a:cubicBezTo>
                <a:cubicBezTo>
                  <a:pt x="8619" y="1234"/>
                  <a:pt x="9200" y="1653"/>
                  <a:pt x="9223" y="1731"/>
                </a:cubicBezTo>
                <a:cubicBezTo>
                  <a:pt x="9233" y="1764"/>
                  <a:pt x="9115" y="1895"/>
                  <a:pt x="8961" y="2022"/>
                </a:cubicBezTo>
                <a:cubicBezTo>
                  <a:pt x="8580" y="2336"/>
                  <a:pt x="8599" y="2329"/>
                  <a:pt x="8420" y="2211"/>
                </a:cubicBezTo>
                <a:cubicBezTo>
                  <a:pt x="8301" y="2133"/>
                  <a:pt x="8275" y="2092"/>
                  <a:pt x="8315" y="2048"/>
                </a:cubicBezTo>
                <a:cubicBezTo>
                  <a:pt x="8345" y="2015"/>
                  <a:pt x="8369" y="1946"/>
                  <a:pt x="8369" y="1893"/>
                </a:cubicBezTo>
                <a:cubicBezTo>
                  <a:pt x="8369" y="1808"/>
                  <a:pt x="8339" y="1802"/>
                  <a:pt x="8063" y="1833"/>
                </a:cubicBezTo>
                <a:cubicBezTo>
                  <a:pt x="7558" y="1889"/>
                  <a:pt x="7592" y="1745"/>
                  <a:pt x="8188" y="1298"/>
                </a:cubicBezTo>
                <a:cubicBezTo>
                  <a:pt x="8278" y="1230"/>
                  <a:pt x="8354" y="1194"/>
                  <a:pt x="8417" y="1189"/>
                </a:cubicBezTo>
                <a:close/>
                <a:moveTo>
                  <a:pt x="14785" y="1228"/>
                </a:moveTo>
                <a:cubicBezTo>
                  <a:pt x="14841" y="1228"/>
                  <a:pt x="15400" y="1803"/>
                  <a:pt x="15400" y="1860"/>
                </a:cubicBezTo>
                <a:cubicBezTo>
                  <a:pt x="15400" y="1884"/>
                  <a:pt x="15238" y="2019"/>
                  <a:pt x="15042" y="2160"/>
                </a:cubicBezTo>
                <a:lnTo>
                  <a:pt x="14685" y="2415"/>
                </a:lnTo>
                <a:lnTo>
                  <a:pt x="14505" y="2283"/>
                </a:lnTo>
                <a:lnTo>
                  <a:pt x="14324" y="2150"/>
                </a:lnTo>
                <a:lnTo>
                  <a:pt x="14429" y="2059"/>
                </a:lnTo>
                <a:cubicBezTo>
                  <a:pt x="14486" y="2008"/>
                  <a:pt x="14532" y="1915"/>
                  <a:pt x="14532" y="1852"/>
                </a:cubicBezTo>
                <a:cubicBezTo>
                  <a:pt x="14532" y="1749"/>
                  <a:pt x="14517" y="1740"/>
                  <a:pt x="14377" y="1775"/>
                </a:cubicBezTo>
                <a:cubicBezTo>
                  <a:pt x="13896" y="1896"/>
                  <a:pt x="13890" y="1781"/>
                  <a:pt x="14361" y="1476"/>
                </a:cubicBezTo>
                <a:cubicBezTo>
                  <a:pt x="14571" y="1340"/>
                  <a:pt x="14761" y="1228"/>
                  <a:pt x="14785" y="1228"/>
                </a:cubicBezTo>
                <a:close/>
                <a:moveTo>
                  <a:pt x="6293" y="1255"/>
                </a:moveTo>
                <a:lnTo>
                  <a:pt x="6362" y="1264"/>
                </a:lnTo>
                <a:cubicBezTo>
                  <a:pt x="6400" y="1269"/>
                  <a:pt x="6457" y="1287"/>
                  <a:pt x="6489" y="1303"/>
                </a:cubicBezTo>
                <a:cubicBezTo>
                  <a:pt x="6551" y="1335"/>
                  <a:pt x="6669" y="1410"/>
                  <a:pt x="6723" y="1448"/>
                </a:cubicBezTo>
                <a:cubicBezTo>
                  <a:pt x="6748" y="1463"/>
                  <a:pt x="6771" y="1476"/>
                  <a:pt x="6796" y="1492"/>
                </a:cubicBezTo>
                <a:cubicBezTo>
                  <a:pt x="6819" y="1506"/>
                  <a:pt x="6837" y="1520"/>
                  <a:pt x="6870" y="1538"/>
                </a:cubicBezTo>
                <a:cubicBezTo>
                  <a:pt x="7013" y="1616"/>
                  <a:pt x="7087" y="1672"/>
                  <a:pt x="7083" y="1696"/>
                </a:cubicBezTo>
                <a:cubicBezTo>
                  <a:pt x="7083" y="1697"/>
                  <a:pt x="7084" y="1697"/>
                  <a:pt x="7084" y="1699"/>
                </a:cubicBezTo>
                <a:cubicBezTo>
                  <a:pt x="7089" y="1703"/>
                  <a:pt x="7096" y="1709"/>
                  <a:pt x="7101" y="1713"/>
                </a:cubicBezTo>
                <a:cubicBezTo>
                  <a:pt x="7103" y="1713"/>
                  <a:pt x="7103" y="1714"/>
                  <a:pt x="7105" y="1714"/>
                </a:cubicBezTo>
                <a:cubicBezTo>
                  <a:pt x="7144" y="1707"/>
                  <a:pt x="7192" y="1793"/>
                  <a:pt x="7179" y="1848"/>
                </a:cubicBezTo>
                <a:cubicBezTo>
                  <a:pt x="7170" y="1888"/>
                  <a:pt x="7093" y="1976"/>
                  <a:pt x="7066" y="1984"/>
                </a:cubicBezTo>
                <a:cubicBezTo>
                  <a:pt x="7027" y="2024"/>
                  <a:pt x="6981" y="2070"/>
                  <a:pt x="6915" y="2134"/>
                </a:cubicBezTo>
                <a:cubicBezTo>
                  <a:pt x="6856" y="2191"/>
                  <a:pt x="6801" y="2235"/>
                  <a:pt x="6748" y="2280"/>
                </a:cubicBezTo>
                <a:cubicBezTo>
                  <a:pt x="6747" y="2281"/>
                  <a:pt x="6747" y="2282"/>
                  <a:pt x="6746" y="2283"/>
                </a:cubicBezTo>
                <a:cubicBezTo>
                  <a:pt x="6744" y="2285"/>
                  <a:pt x="6741" y="2286"/>
                  <a:pt x="6739" y="2288"/>
                </a:cubicBezTo>
                <a:cubicBezTo>
                  <a:pt x="6703" y="2318"/>
                  <a:pt x="6669" y="2347"/>
                  <a:pt x="6640" y="2368"/>
                </a:cubicBezTo>
                <a:cubicBezTo>
                  <a:pt x="6637" y="2370"/>
                  <a:pt x="6632" y="2375"/>
                  <a:pt x="6629" y="2376"/>
                </a:cubicBezTo>
                <a:cubicBezTo>
                  <a:pt x="6588" y="2405"/>
                  <a:pt x="6554" y="2426"/>
                  <a:pt x="6540" y="2426"/>
                </a:cubicBezTo>
                <a:cubicBezTo>
                  <a:pt x="6527" y="2426"/>
                  <a:pt x="6498" y="2413"/>
                  <a:pt x="6463" y="2394"/>
                </a:cubicBezTo>
                <a:cubicBezTo>
                  <a:pt x="6447" y="2389"/>
                  <a:pt x="6424" y="2373"/>
                  <a:pt x="6406" y="2362"/>
                </a:cubicBezTo>
                <a:cubicBezTo>
                  <a:pt x="6275" y="2285"/>
                  <a:pt x="6086" y="2152"/>
                  <a:pt x="5950" y="2045"/>
                </a:cubicBezTo>
                <a:cubicBezTo>
                  <a:pt x="5944" y="2044"/>
                  <a:pt x="5940" y="2041"/>
                  <a:pt x="5937" y="2036"/>
                </a:cubicBezTo>
                <a:cubicBezTo>
                  <a:pt x="5913" y="2016"/>
                  <a:pt x="5903" y="2006"/>
                  <a:pt x="5884" y="1989"/>
                </a:cubicBezTo>
                <a:cubicBezTo>
                  <a:pt x="5883" y="1989"/>
                  <a:pt x="5883" y="1990"/>
                  <a:pt x="5883" y="1989"/>
                </a:cubicBezTo>
                <a:cubicBezTo>
                  <a:pt x="5868" y="1979"/>
                  <a:pt x="5850" y="1960"/>
                  <a:pt x="5832" y="1941"/>
                </a:cubicBezTo>
                <a:cubicBezTo>
                  <a:pt x="5821" y="1929"/>
                  <a:pt x="5796" y="1909"/>
                  <a:pt x="5792" y="1902"/>
                </a:cubicBezTo>
                <a:cubicBezTo>
                  <a:pt x="5790" y="1899"/>
                  <a:pt x="5794" y="1893"/>
                  <a:pt x="5793" y="1890"/>
                </a:cubicBezTo>
                <a:cubicBezTo>
                  <a:pt x="5782" y="1872"/>
                  <a:pt x="5775" y="1856"/>
                  <a:pt x="5775" y="1845"/>
                </a:cubicBezTo>
                <a:cubicBezTo>
                  <a:pt x="5775" y="1792"/>
                  <a:pt x="5800" y="1760"/>
                  <a:pt x="6043" y="1511"/>
                </a:cubicBezTo>
                <a:lnTo>
                  <a:pt x="6293" y="1255"/>
                </a:lnTo>
                <a:close/>
                <a:moveTo>
                  <a:pt x="20230" y="1312"/>
                </a:moveTo>
                <a:cubicBezTo>
                  <a:pt x="20248" y="1308"/>
                  <a:pt x="20262" y="1310"/>
                  <a:pt x="20271" y="1320"/>
                </a:cubicBezTo>
                <a:cubicBezTo>
                  <a:pt x="20304" y="1355"/>
                  <a:pt x="20296" y="1414"/>
                  <a:pt x="20244" y="1499"/>
                </a:cubicBezTo>
                <a:cubicBezTo>
                  <a:pt x="20203" y="1568"/>
                  <a:pt x="20103" y="1677"/>
                  <a:pt x="20022" y="1741"/>
                </a:cubicBezTo>
                <a:cubicBezTo>
                  <a:pt x="19890" y="1846"/>
                  <a:pt x="19873" y="1849"/>
                  <a:pt x="19845" y="1769"/>
                </a:cubicBezTo>
                <a:cubicBezTo>
                  <a:pt x="19809" y="1669"/>
                  <a:pt x="20106" y="1339"/>
                  <a:pt x="20230" y="1312"/>
                </a:cubicBezTo>
                <a:close/>
                <a:moveTo>
                  <a:pt x="16701" y="1384"/>
                </a:moveTo>
                <a:cubicBezTo>
                  <a:pt x="16797" y="1384"/>
                  <a:pt x="16959" y="1621"/>
                  <a:pt x="16915" y="1698"/>
                </a:cubicBezTo>
                <a:cubicBezTo>
                  <a:pt x="16876" y="1767"/>
                  <a:pt x="16683" y="1762"/>
                  <a:pt x="16616" y="1690"/>
                </a:cubicBezTo>
                <a:cubicBezTo>
                  <a:pt x="16524" y="1591"/>
                  <a:pt x="16396" y="1681"/>
                  <a:pt x="16422" y="1826"/>
                </a:cubicBezTo>
                <a:cubicBezTo>
                  <a:pt x="16436" y="1904"/>
                  <a:pt x="16415" y="1983"/>
                  <a:pt x="16368" y="2027"/>
                </a:cubicBezTo>
                <a:cubicBezTo>
                  <a:pt x="16177" y="2207"/>
                  <a:pt x="16093" y="2220"/>
                  <a:pt x="15979" y="2088"/>
                </a:cubicBezTo>
                <a:cubicBezTo>
                  <a:pt x="15919" y="2019"/>
                  <a:pt x="15881" y="1931"/>
                  <a:pt x="15894" y="1892"/>
                </a:cubicBezTo>
                <a:cubicBezTo>
                  <a:pt x="15926" y="1801"/>
                  <a:pt x="16589" y="1384"/>
                  <a:pt x="16701" y="1384"/>
                </a:cubicBezTo>
                <a:close/>
                <a:moveTo>
                  <a:pt x="4473" y="1397"/>
                </a:moveTo>
                <a:cubicBezTo>
                  <a:pt x="4519" y="1390"/>
                  <a:pt x="4585" y="1418"/>
                  <a:pt x="4699" y="1489"/>
                </a:cubicBezTo>
                <a:cubicBezTo>
                  <a:pt x="4804" y="1554"/>
                  <a:pt x="4825" y="1575"/>
                  <a:pt x="4809" y="1595"/>
                </a:cubicBezTo>
                <a:cubicBezTo>
                  <a:pt x="4799" y="1609"/>
                  <a:pt x="4771" y="1620"/>
                  <a:pt x="4747" y="1620"/>
                </a:cubicBezTo>
                <a:cubicBezTo>
                  <a:pt x="4723" y="1620"/>
                  <a:pt x="4688" y="1632"/>
                  <a:pt x="4671" y="1646"/>
                </a:cubicBezTo>
                <a:cubicBezTo>
                  <a:pt x="4627" y="1682"/>
                  <a:pt x="4627" y="1801"/>
                  <a:pt x="4670" y="1853"/>
                </a:cubicBezTo>
                <a:cubicBezTo>
                  <a:pt x="4689" y="1875"/>
                  <a:pt x="4701" y="1898"/>
                  <a:pt x="4698" y="1904"/>
                </a:cubicBezTo>
                <a:cubicBezTo>
                  <a:pt x="4696" y="1911"/>
                  <a:pt x="4710" y="1917"/>
                  <a:pt x="4730" y="1918"/>
                </a:cubicBezTo>
                <a:cubicBezTo>
                  <a:pt x="4749" y="1919"/>
                  <a:pt x="4791" y="1949"/>
                  <a:pt x="4824" y="1985"/>
                </a:cubicBezTo>
                <a:lnTo>
                  <a:pt x="4884" y="2050"/>
                </a:lnTo>
                <a:lnTo>
                  <a:pt x="4835" y="2106"/>
                </a:lnTo>
                <a:cubicBezTo>
                  <a:pt x="4808" y="2137"/>
                  <a:pt x="4725" y="2218"/>
                  <a:pt x="4651" y="2286"/>
                </a:cubicBezTo>
                <a:cubicBezTo>
                  <a:pt x="4577" y="2355"/>
                  <a:pt x="4513" y="2411"/>
                  <a:pt x="4509" y="2410"/>
                </a:cubicBezTo>
                <a:cubicBezTo>
                  <a:pt x="4480" y="2407"/>
                  <a:pt x="4364" y="2296"/>
                  <a:pt x="4373" y="2280"/>
                </a:cubicBezTo>
                <a:cubicBezTo>
                  <a:pt x="4380" y="2269"/>
                  <a:pt x="4377" y="2266"/>
                  <a:pt x="4365" y="2274"/>
                </a:cubicBezTo>
                <a:cubicBezTo>
                  <a:pt x="4342" y="2289"/>
                  <a:pt x="4242" y="2217"/>
                  <a:pt x="4255" y="2194"/>
                </a:cubicBezTo>
                <a:cubicBezTo>
                  <a:pt x="4260" y="2184"/>
                  <a:pt x="4253" y="2181"/>
                  <a:pt x="4240" y="2187"/>
                </a:cubicBezTo>
                <a:cubicBezTo>
                  <a:pt x="4225" y="2193"/>
                  <a:pt x="4185" y="2165"/>
                  <a:pt x="4139" y="2118"/>
                </a:cubicBezTo>
                <a:cubicBezTo>
                  <a:pt x="4079" y="2056"/>
                  <a:pt x="4063" y="2026"/>
                  <a:pt x="4063" y="1981"/>
                </a:cubicBezTo>
                <a:cubicBezTo>
                  <a:pt x="4063" y="1947"/>
                  <a:pt x="4073" y="1920"/>
                  <a:pt x="4088" y="1914"/>
                </a:cubicBezTo>
                <a:cubicBezTo>
                  <a:pt x="4101" y="1908"/>
                  <a:pt x="4108" y="1896"/>
                  <a:pt x="4103" y="1887"/>
                </a:cubicBezTo>
                <a:cubicBezTo>
                  <a:pt x="4092" y="1868"/>
                  <a:pt x="4274" y="1602"/>
                  <a:pt x="4297" y="1602"/>
                </a:cubicBezTo>
                <a:cubicBezTo>
                  <a:pt x="4306" y="1602"/>
                  <a:pt x="4310" y="1594"/>
                  <a:pt x="4308" y="1586"/>
                </a:cubicBezTo>
                <a:cubicBezTo>
                  <a:pt x="4301" y="1558"/>
                  <a:pt x="4380" y="1456"/>
                  <a:pt x="4399" y="1468"/>
                </a:cubicBezTo>
                <a:cubicBezTo>
                  <a:pt x="4410" y="1476"/>
                  <a:pt x="4413" y="1473"/>
                  <a:pt x="4406" y="1462"/>
                </a:cubicBezTo>
                <a:cubicBezTo>
                  <a:pt x="4400" y="1451"/>
                  <a:pt x="4411" y="1430"/>
                  <a:pt x="4431" y="1414"/>
                </a:cubicBezTo>
                <a:cubicBezTo>
                  <a:pt x="4444" y="1405"/>
                  <a:pt x="4457" y="1399"/>
                  <a:pt x="4473" y="1397"/>
                </a:cubicBezTo>
                <a:close/>
                <a:moveTo>
                  <a:pt x="18336" y="1540"/>
                </a:moveTo>
                <a:cubicBezTo>
                  <a:pt x="18377" y="1540"/>
                  <a:pt x="18530" y="1804"/>
                  <a:pt x="18530" y="1875"/>
                </a:cubicBezTo>
                <a:cubicBezTo>
                  <a:pt x="18530" y="1889"/>
                  <a:pt x="18404" y="1993"/>
                  <a:pt x="18252" y="2104"/>
                </a:cubicBezTo>
                <a:cubicBezTo>
                  <a:pt x="17797" y="2437"/>
                  <a:pt x="17776" y="2444"/>
                  <a:pt x="17690" y="2311"/>
                </a:cubicBezTo>
                <a:cubicBezTo>
                  <a:pt x="17556" y="2105"/>
                  <a:pt x="17598" y="2021"/>
                  <a:pt x="17952" y="1774"/>
                </a:cubicBezTo>
                <a:cubicBezTo>
                  <a:pt x="18138" y="1646"/>
                  <a:pt x="18311" y="1540"/>
                  <a:pt x="18336" y="1540"/>
                </a:cubicBezTo>
                <a:close/>
                <a:moveTo>
                  <a:pt x="9504" y="1905"/>
                </a:moveTo>
                <a:cubicBezTo>
                  <a:pt x="9594" y="1905"/>
                  <a:pt x="10249" y="2382"/>
                  <a:pt x="10223" y="2428"/>
                </a:cubicBezTo>
                <a:cubicBezTo>
                  <a:pt x="10209" y="2452"/>
                  <a:pt x="10082" y="2544"/>
                  <a:pt x="9940" y="2632"/>
                </a:cubicBezTo>
                <a:cubicBezTo>
                  <a:pt x="9790" y="2725"/>
                  <a:pt x="9615" y="2790"/>
                  <a:pt x="9520" y="2790"/>
                </a:cubicBezTo>
                <a:cubicBezTo>
                  <a:pt x="9362" y="2789"/>
                  <a:pt x="8851" y="2514"/>
                  <a:pt x="8851" y="2430"/>
                </a:cubicBezTo>
                <a:cubicBezTo>
                  <a:pt x="8851" y="2376"/>
                  <a:pt x="9438" y="1905"/>
                  <a:pt x="9504" y="1905"/>
                </a:cubicBezTo>
                <a:close/>
                <a:moveTo>
                  <a:pt x="11618" y="1905"/>
                </a:moveTo>
                <a:cubicBezTo>
                  <a:pt x="11685" y="1905"/>
                  <a:pt x="12219" y="2321"/>
                  <a:pt x="12316" y="2449"/>
                </a:cubicBezTo>
                <a:cubicBezTo>
                  <a:pt x="12379" y="2531"/>
                  <a:pt x="12376" y="2550"/>
                  <a:pt x="12295" y="2614"/>
                </a:cubicBezTo>
                <a:cubicBezTo>
                  <a:pt x="12167" y="2715"/>
                  <a:pt x="12140" y="2708"/>
                  <a:pt x="11808" y="2489"/>
                </a:cubicBezTo>
                <a:cubicBezTo>
                  <a:pt x="11339" y="2180"/>
                  <a:pt x="11332" y="2172"/>
                  <a:pt x="11458" y="2027"/>
                </a:cubicBezTo>
                <a:cubicBezTo>
                  <a:pt x="11516" y="1960"/>
                  <a:pt x="11588" y="1905"/>
                  <a:pt x="11618" y="1905"/>
                </a:cubicBezTo>
                <a:close/>
                <a:moveTo>
                  <a:pt x="7436" y="1992"/>
                </a:moveTo>
                <a:cubicBezTo>
                  <a:pt x="7461" y="1995"/>
                  <a:pt x="7487" y="2014"/>
                  <a:pt x="7535" y="2050"/>
                </a:cubicBezTo>
                <a:cubicBezTo>
                  <a:pt x="7590" y="2093"/>
                  <a:pt x="7636" y="2135"/>
                  <a:pt x="7636" y="2143"/>
                </a:cubicBezTo>
                <a:cubicBezTo>
                  <a:pt x="7636" y="2151"/>
                  <a:pt x="7520" y="2241"/>
                  <a:pt x="7378" y="2343"/>
                </a:cubicBezTo>
                <a:cubicBezTo>
                  <a:pt x="6854" y="2720"/>
                  <a:pt x="6878" y="2706"/>
                  <a:pt x="6840" y="2629"/>
                </a:cubicBezTo>
                <a:cubicBezTo>
                  <a:pt x="6811" y="2572"/>
                  <a:pt x="6841" y="2526"/>
                  <a:pt x="7037" y="2326"/>
                </a:cubicBezTo>
                <a:cubicBezTo>
                  <a:pt x="7164" y="2196"/>
                  <a:pt x="7305" y="2063"/>
                  <a:pt x="7351" y="2031"/>
                </a:cubicBezTo>
                <a:cubicBezTo>
                  <a:pt x="7390" y="2003"/>
                  <a:pt x="7412" y="1989"/>
                  <a:pt x="7436" y="1992"/>
                </a:cubicBezTo>
                <a:close/>
                <a:moveTo>
                  <a:pt x="2961" y="2075"/>
                </a:moveTo>
                <a:cubicBezTo>
                  <a:pt x="3017" y="2085"/>
                  <a:pt x="3118" y="2142"/>
                  <a:pt x="3332" y="2286"/>
                </a:cubicBezTo>
                <a:cubicBezTo>
                  <a:pt x="3489" y="2392"/>
                  <a:pt x="3493" y="2397"/>
                  <a:pt x="3455" y="2461"/>
                </a:cubicBezTo>
                <a:cubicBezTo>
                  <a:pt x="3366" y="2611"/>
                  <a:pt x="3329" y="2662"/>
                  <a:pt x="3299" y="2680"/>
                </a:cubicBezTo>
                <a:cubicBezTo>
                  <a:pt x="3281" y="2691"/>
                  <a:pt x="3268" y="2708"/>
                  <a:pt x="3270" y="2719"/>
                </a:cubicBezTo>
                <a:cubicBezTo>
                  <a:pt x="3283" y="2780"/>
                  <a:pt x="3186" y="2723"/>
                  <a:pt x="2998" y="2559"/>
                </a:cubicBezTo>
                <a:cubicBezTo>
                  <a:pt x="2955" y="2521"/>
                  <a:pt x="2882" y="2460"/>
                  <a:pt x="2836" y="2420"/>
                </a:cubicBezTo>
                <a:cubicBezTo>
                  <a:pt x="2789" y="2381"/>
                  <a:pt x="2751" y="2344"/>
                  <a:pt x="2751" y="2338"/>
                </a:cubicBezTo>
                <a:cubicBezTo>
                  <a:pt x="2751" y="2332"/>
                  <a:pt x="2772" y="2290"/>
                  <a:pt x="2797" y="2247"/>
                </a:cubicBezTo>
                <a:cubicBezTo>
                  <a:pt x="2823" y="2203"/>
                  <a:pt x="2857" y="2145"/>
                  <a:pt x="2874" y="2117"/>
                </a:cubicBezTo>
                <a:cubicBezTo>
                  <a:pt x="2899" y="2072"/>
                  <a:pt x="2911" y="2066"/>
                  <a:pt x="2961" y="2075"/>
                </a:cubicBezTo>
                <a:close/>
                <a:moveTo>
                  <a:pt x="1688" y="2118"/>
                </a:moveTo>
                <a:lnTo>
                  <a:pt x="1728" y="2157"/>
                </a:lnTo>
                <a:cubicBezTo>
                  <a:pt x="1749" y="2179"/>
                  <a:pt x="1765" y="2211"/>
                  <a:pt x="1764" y="2227"/>
                </a:cubicBezTo>
                <a:cubicBezTo>
                  <a:pt x="1763" y="2249"/>
                  <a:pt x="1774" y="2257"/>
                  <a:pt x="1805" y="2255"/>
                </a:cubicBezTo>
                <a:cubicBezTo>
                  <a:pt x="1859" y="2251"/>
                  <a:pt x="2154" y="2506"/>
                  <a:pt x="2195" y="2592"/>
                </a:cubicBezTo>
                <a:cubicBezTo>
                  <a:pt x="2220" y="2645"/>
                  <a:pt x="2219" y="2653"/>
                  <a:pt x="2186" y="2735"/>
                </a:cubicBezTo>
                <a:cubicBezTo>
                  <a:pt x="2167" y="2783"/>
                  <a:pt x="2152" y="2833"/>
                  <a:pt x="2152" y="2848"/>
                </a:cubicBezTo>
                <a:cubicBezTo>
                  <a:pt x="2152" y="2862"/>
                  <a:pt x="2138" y="2892"/>
                  <a:pt x="2122" y="2914"/>
                </a:cubicBezTo>
                <a:lnTo>
                  <a:pt x="2092" y="2955"/>
                </a:lnTo>
                <a:lnTo>
                  <a:pt x="2023" y="2878"/>
                </a:lnTo>
                <a:cubicBezTo>
                  <a:pt x="1985" y="2836"/>
                  <a:pt x="1960" y="2791"/>
                  <a:pt x="1965" y="2780"/>
                </a:cubicBezTo>
                <a:cubicBezTo>
                  <a:pt x="1971" y="2770"/>
                  <a:pt x="1968" y="2767"/>
                  <a:pt x="1961" y="2774"/>
                </a:cubicBezTo>
                <a:cubicBezTo>
                  <a:pt x="1942" y="2793"/>
                  <a:pt x="1851" y="2698"/>
                  <a:pt x="1865" y="2675"/>
                </a:cubicBezTo>
                <a:cubicBezTo>
                  <a:pt x="1870" y="2665"/>
                  <a:pt x="1868" y="2662"/>
                  <a:pt x="1858" y="2668"/>
                </a:cubicBezTo>
                <a:cubicBezTo>
                  <a:pt x="1827" y="2690"/>
                  <a:pt x="1740" y="2562"/>
                  <a:pt x="1697" y="2431"/>
                </a:cubicBezTo>
                <a:cubicBezTo>
                  <a:pt x="1650" y="2288"/>
                  <a:pt x="1645" y="2239"/>
                  <a:pt x="1671" y="2166"/>
                </a:cubicBezTo>
                <a:lnTo>
                  <a:pt x="1688" y="2118"/>
                </a:lnTo>
                <a:close/>
                <a:moveTo>
                  <a:pt x="5340" y="2275"/>
                </a:moveTo>
                <a:lnTo>
                  <a:pt x="5486" y="2356"/>
                </a:lnTo>
                <a:cubicBezTo>
                  <a:pt x="5567" y="2400"/>
                  <a:pt x="5663" y="2457"/>
                  <a:pt x="5700" y="2481"/>
                </a:cubicBezTo>
                <a:cubicBezTo>
                  <a:pt x="5736" y="2505"/>
                  <a:pt x="5841" y="2572"/>
                  <a:pt x="5931" y="2629"/>
                </a:cubicBezTo>
                <a:cubicBezTo>
                  <a:pt x="6080" y="2722"/>
                  <a:pt x="6096" y="2738"/>
                  <a:pt x="6102" y="2790"/>
                </a:cubicBezTo>
                <a:cubicBezTo>
                  <a:pt x="6105" y="2821"/>
                  <a:pt x="6114" y="2857"/>
                  <a:pt x="6123" y="2869"/>
                </a:cubicBezTo>
                <a:cubicBezTo>
                  <a:pt x="6128" y="2875"/>
                  <a:pt x="6115" y="2897"/>
                  <a:pt x="6093" y="2926"/>
                </a:cubicBezTo>
                <a:cubicBezTo>
                  <a:pt x="6071" y="2956"/>
                  <a:pt x="6039" y="2992"/>
                  <a:pt x="6005" y="3027"/>
                </a:cubicBezTo>
                <a:cubicBezTo>
                  <a:pt x="5939" y="3098"/>
                  <a:pt x="5867" y="3163"/>
                  <a:pt x="5853" y="3154"/>
                </a:cubicBezTo>
                <a:cubicBezTo>
                  <a:pt x="5848" y="3151"/>
                  <a:pt x="5845" y="3149"/>
                  <a:pt x="5844" y="3150"/>
                </a:cubicBezTo>
                <a:cubicBezTo>
                  <a:pt x="5843" y="3152"/>
                  <a:pt x="5843" y="3155"/>
                  <a:pt x="5846" y="3160"/>
                </a:cubicBezTo>
                <a:cubicBezTo>
                  <a:pt x="5852" y="3170"/>
                  <a:pt x="5836" y="3200"/>
                  <a:pt x="5810" y="3226"/>
                </a:cubicBezTo>
                <a:cubicBezTo>
                  <a:pt x="5737" y="3302"/>
                  <a:pt x="5680" y="3305"/>
                  <a:pt x="5584" y="3235"/>
                </a:cubicBezTo>
                <a:cubicBezTo>
                  <a:pt x="5538" y="3202"/>
                  <a:pt x="5501" y="3164"/>
                  <a:pt x="5501" y="3151"/>
                </a:cubicBezTo>
                <a:cubicBezTo>
                  <a:pt x="5501" y="3138"/>
                  <a:pt x="5489" y="3123"/>
                  <a:pt x="5476" y="3113"/>
                </a:cubicBezTo>
                <a:cubicBezTo>
                  <a:pt x="5470" y="3108"/>
                  <a:pt x="5463" y="3104"/>
                  <a:pt x="5457" y="3102"/>
                </a:cubicBezTo>
                <a:cubicBezTo>
                  <a:pt x="5450" y="3101"/>
                  <a:pt x="5443" y="3102"/>
                  <a:pt x="5439" y="3105"/>
                </a:cubicBezTo>
                <a:cubicBezTo>
                  <a:pt x="5422" y="3116"/>
                  <a:pt x="5228" y="2966"/>
                  <a:pt x="5120" y="2858"/>
                </a:cubicBezTo>
                <a:cubicBezTo>
                  <a:pt x="5047" y="2785"/>
                  <a:pt x="5038" y="2767"/>
                  <a:pt x="5041" y="2708"/>
                </a:cubicBezTo>
                <a:cubicBezTo>
                  <a:pt x="5041" y="2690"/>
                  <a:pt x="5042" y="2676"/>
                  <a:pt x="5046" y="2661"/>
                </a:cubicBezTo>
                <a:cubicBezTo>
                  <a:pt x="5059" y="2617"/>
                  <a:pt x="5103" y="2563"/>
                  <a:pt x="5266" y="2366"/>
                </a:cubicBezTo>
                <a:lnTo>
                  <a:pt x="5340" y="2275"/>
                </a:lnTo>
                <a:close/>
                <a:moveTo>
                  <a:pt x="8032" y="2368"/>
                </a:moveTo>
                <a:cubicBezTo>
                  <a:pt x="8115" y="2366"/>
                  <a:pt x="8180" y="2393"/>
                  <a:pt x="8223" y="2450"/>
                </a:cubicBezTo>
                <a:cubicBezTo>
                  <a:pt x="8299" y="2548"/>
                  <a:pt x="8274" y="2587"/>
                  <a:pt x="7930" y="2897"/>
                </a:cubicBezTo>
                <a:cubicBezTo>
                  <a:pt x="7772" y="3039"/>
                  <a:pt x="7607" y="3155"/>
                  <a:pt x="7561" y="3155"/>
                </a:cubicBezTo>
                <a:cubicBezTo>
                  <a:pt x="7463" y="3154"/>
                  <a:pt x="7166" y="2955"/>
                  <a:pt x="7166" y="2891"/>
                </a:cubicBezTo>
                <a:cubicBezTo>
                  <a:pt x="7166" y="2866"/>
                  <a:pt x="7312" y="2739"/>
                  <a:pt x="7490" y="2610"/>
                </a:cubicBezTo>
                <a:cubicBezTo>
                  <a:pt x="7706" y="2454"/>
                  <a:pt x="7893" y="2371"/>
                  <a:pt x="8032" y="2368"/>
                </a:cubicBezTo>
                <a:close/>
                <a:moveTo>
                  <a:pt x="10990" y="2392"/>
                </a:moveTo>
                <a:cubicBezTo>
                  <a:pt x="11062" y="2392"/>
                  <a:pt x="11182" y="2447"/>
                  <a:pt x="11428" y="2584"/>
                </a:cubicBezTo>
                <a:cubicBezTo>
                  <a:pt x="11657" y="2711"/>
                  <a:pt x="11857" y="2836"/>
                  <a:pt x="11872" y="2862"/>
                </a:cubicBezTo>
                <a:cubicBezTo>
                  <a:pt x="11886" y="2888"/>
                  <a:pt x="11847" y="2953"/>
                  <a:pt x="11783" y="3005"/>
                </a:cubicBezTo>
                <a:cubicBezTo>
                  <a:pt x="11720" y="3058"/>
                  <a:pt x="11636" y="3102"/>
                  <a:pt x="11595" y="3102"/>
                </a:cubicBezTo>
                <a:cubicBezTo>
                  <a:pt x="11499" y="3104"/>
                  <a:pt x="10850" y="2598"/>
                  <a:pt x="10850" y="2522"/>
                </a:cubicBezTo>
                <a:cubicBezTo>
                  <a:pt x="10850" y="2489"/>
                  <a:pt x="10886" y="2438"/>
                  <a:pt x="10931" y="2408"/>
                </a:cubicBezTo>
                <a:cubicBezTo>
                  <a:pt x="10947" y="2397"/>
                  <a:pt x="10965" y="2392"/>
                  <a:pt x="10990" y="2392"/>
                </a:cubicBezTo>
                <a:close/>
                <a:moveTo>
                  <a:pt x="18778" y="2467"/>
                </a:moveTo>
                <a:cubicBezTo>
                  <a:pt x="18797" y="2488"/>
                  <a:pt x="18825" y="2565"/>
                  <a:pt x="18842" y="2639"/>
                </a:cubicBezTo>
                <a:cubicBezTo>
                  <a:pt x="18868" y="2754"/>
                  <a:pt x="18840" y="2801"/>
                  <a:pt x="18641" y="2973"/>
                </a:cubicBezTo>
                <a:cubicBezTo>
                  <a:pt x="18513" y="3084"/>
                  <a:pt x="18384" y="3195"/>
                  <a:pt x="18353" y="3220"/>
                </a:cubicBezTo>
                <a:cubicBezTo>
                  <a:pt x="18282" y="3278"/>
                  <a:pt x="18141" y="3069"/>
                  <a:pt x="18179" y="2962"/>
                </a:cubicBezTo>
                <a:cubicBezTo>
                  <a:pt x="18218" y="2850"/>
                  <a:pt x="18738" y="2421"/>
                  <a:pt x="18778" y="2467"/>
                </a:cubicBezTo>
                <a:close/>
                <a:moveTo>
                  <a:pt x="3687" y="2548"/>
                </a:moveTo>
                <a:cubicBezTo>
                  <a:pt x="3766" y="2572"/>
                  <a:pt x="4001" y="2768"/>
                  <a:pt x="4030" y="2843"/>
                </a:cubicBezTo>
                <a:lnTo>
                  <a:pt x="4052" y="2898"/>
                </a:lnTo>
                <a:lnTo>
                  <a:pt x="3904" y="3059"/>
                </a:lnTo>
                <a:lnTo>
                  <a:pt x="3755" y="3220"/>
                </a:lnTo>
                <a:lnTo>
                  <a:pt x="3656" y="3129"/>
                </a:lnTo>
                <a:cubicBezTo>
                  <a:pt x="3551" y="3033"/>
                  <a:pt x="3501" y="2952"/>
                  <a:pt x="3499" y="2877"/>
                </a:cubicBezTo>
                <a:cubicBezTo>
                  <a:pt x="3499" y="2840"/>
                  <a:pt x="3617" y="2603"/>
                  <a:pt x="3664" y="2548"/>
                </a:cubicBezTo>
                <a:cubicBezTo>
                  <a:pt x="3667" y="2544"/>
                  <a:pt x="3676" y="2544"/>
                  <a:pt x="3687" y="2548"/>
                </a:cubicBezTo>
                <a:close/>
                <a:moveTo>
                  <a:pt x="10559" y="2687"/>
                </a:moveTo>
                <a:cubicBezTo>
                  <a:pt x="10672" y="2687"/>
                  <a:pt x="11307" y="3197"/>
                  <a:pt x="11307" y="3287"/>
                </a:cubicBezTo>
                <a:cubicBezTo>
                  <a:pt x="11307" y="3325"/>
                  <a:pt x="11212" y="3440"/>
                  <a:pt x="11097" y="3543"/>
                </a:cubicBezTo>
                <a:cubicBezTo>
                  <a:pt x="10982" y="3645"/>
                  <a:pt x="10878" y="3729"/>
                  <a:pt x="10868" y="3729"/>
                </a:cubicBezTo>
                <a:cubicBezTo>
                  <a:pt x="10840" y="3729"/>
                  <a:pt x="10037" y="3206"/>
                  <a:pt x="9990" y="3156"/>
                </a:cubicBezTo>
                <a:cubicBezTo>
                  <a:pt x="9938" y="3103"/>
                  <a:pt x="10444" y="2687"/>
                  <a:pt x="10559" y="2687"/>
                </a:cubicBezTo>
                <a:close/>
                <a:moveTo>
                  <a:pt x="8537" y="2739"/>
                </a:moveTo>
                <a:cubicBezTo>
                  <a:pt x="8665" y="2739"/>
                  <a:pt x="9162" y="3101"/>
                  <a:pt x="9109" y="3155"/>
                </a:cubicBezTo>
                <a:cubicBezTo>
                  <a:pt x="9086" y="3177"/>
                  <a:pt x="8906" y="3305"/>
                  <a:pt x="8708" y="3437"/>
                </a:cubicBezTo>
                <a:cubicBezTo>
                  <a:pt x="8510" y="3569"/>
                  <a:pt x="8294" y="3677"/>
                  <a:pt x="8227" y="3676"/>
                </a:cubicBezTo>
                <a:cubicBezTo>
                  <a:pt x="8112" y="3674"/>
                  <a:pt x="7790" y="3435"/>
                  <a:pt x="7791" y="3352"/>
                </a:cubicBezTo>
                <a:cubicBezTo>
                  <a:pt x="7792" y="3273"/>
                  <a:pt x="8442" y="2739"/>
                  <a:pt x="8537" y="2739"/>
                </a:cubicBezTo>
                <a:close/>
                <a:moveTo>
                  <a:pt x="2500" y="2842"/>
                </a:moveTo>
                <a:cubicBezTo>
                  <a:pt x="2532" y="2842"/>
                  <a:pt x="2666" y="2954"/>
                  <a:pt x="2656" y="2973"/>
                </a:cubicBezTo>
                <a:cubicBezTo>
                  <a:pt x="2650" y="2985"/>
                  <a:pt x="2651" y="2989"/>
                  <a:pt x="2659" y="2982"/>
                </a:cubicBezTo>
                <a:cubicBezTo>
                  <a:pt x="2674" y="2967"/>
                  <a:pt x="2736" y="3011"/>
                  <a:pt x="2875" y="3136"/>
                </a:cubicBezTo>
                <a:cubicBezTo>
                  <a:pt x="2930" y="3186"/>
                  <a:pt x="2981" y="3231"/>
                  <a:pt x="2989" y="3238"/>
                </a:cubicBezTo>
                <a:cubicBezTo>
                  <a:pt x="2997" y="3245"/>
                  <a:pt x="2990" y="3278"/>
                  <a:pt x="2974" y="3312"/>
                </a:cubicBezTo>
                <a:cubicBezTo>
                  <a:pt x="2929" y="3408"/>
                  <a:pt x="2917" y="3419"/>
                  <a:pt x="2881" y="3398"/>
                </a:cubicBezTo>
                <a:cubicBezTo>
                  <a:pt x="2844" y="3377"/>
                  <a:pt x="2839" y="3396"/>
                  <a:pt x="2875" y="3425"/>
                </a:cubicBezTo>
                <a:cubicBezTo>
                  <a:pt x="2898" y="3442"/>
                  <a:pt x="2898" y="3452"/>
                  <a:pt x="2871" y="3512"/>
                </a:cubicBezTo>
                <a:cubicBezTo>
                  <a:pt x="2853" y="3553"/>
                  <a:pt x="2817" y="3592"/>
                  <a:pt x="2780" y="3613"/>
                </a:cubicBezTo>
                <a:lnTo>
                  <a:pt x="2720" y="3645"/>
                </a:lnTo>
                <a:lnTo>
                  <a:pt x="2613" y="3527"/>
                </a:lnTo>
                <a:cubicBezTo>
                  <a:pt x="2549" y="3457"/>
                  <a:pt x="2509" y="3398"/>
                  <a:pt x="2514" y="3383"/>
                </a:cubicBezTo>
                <a:cubicBezTo>
                  <a:pt x="2520" y="3366"/>
                  <a:pt x="2514" y="3361"/>
                  <a:pt x="2497" y="3368"/>
                </a:cubicBezTo>
                <a:cubicBezTo>
                  <a:pt x="2467" y="3380"/>
                  <a:pt x="2429" y="3341"/>
                  <a:pt x="2447" y="3318"/>
                </a:cubicBezTo>
                <a:cubicBezTo>
                  <a:pt x="2454" y="3310"/>
                  <a:pt x="2451" y="3310"/>
                  <a:pt x="2440" y="3317"/>
                </a:cubicBezTo>
                <a:cubicBezTo>
                  <a:pt x="2408" y="3336"/>
                  <a:pt x="2349" y="3221"/>
                  <a:pt x="2357" y="3156"/>
                </a:cubicBezTo>
                <a:cubicBezTo>
                  <a:pt x="2365" y="3095"/>
                  <a:pt x="2480" y="2842"/>
                  <a:pt x="2500" y="2842"/>
                </a:cubicBezTo>
                <a:close/>
                <a:moveTo>
                  <a:pt x="12910" y="2908"/>
                </a:moveTo>
                <a:lnTo>
                  <a:pt x="13119" y="3097"/>
                </a:lnTo>
                <a:cubicBezTo>
                  <a:pt x="13313" y="3271"/>
                  <a:pt x="13324" y="3288"/>
                  <a:pt x="13267" y="3333"/>
                </a:cubicBezTo>
                <a:cubicBezTo>
                  <a:pt x="13190" y="3394"/>
                  <a:pt x="13197" y="3396"/>
                  <a:pt x="13019" y="3270"/>
                </a:cubicBezTo>
                <a:cubicBezTo>
                  <a:pt x="12776" y="3098"/>
                  <a:pt x="12760" y="3070"/>
                  <a:pt x="12841" y="2983"/>
                </a:cubicBezTo>
                <a:lnTo>
                  <a:pt x="12910" y="2908"/>
                </a:lnTo>
                <a:close/>
                <a:moveTo>
                  <a:pt x="4615" y="3201"/>
                </a:moveTo>
                <a:cubicBezTo>
                  <a:pt x="4625" y="3201"/>
                  <a:pt x="4697" y="3248"/>
                  <a:pt x="4775" y="3305"/>
                </a:cubicBezTo>
                <a:cubicBezTo>
                  <a:pt x="4853" y="3362"/>
                  <a:pt x="4929" y="3413"/>
                  <a:pt x="4943" y="3420"/>
                </a:cubicBezTo>
                <a:cubicBezTo>
                  <a:pt x="4997" y="3447"/>
                  <a:pt x="5284" y="3679"/>
                  <a:pt x="5284" y="3696"/>
                </a:cubicBezTo>
                <a:cubicBezTo>
                  <a:pt x="5285" y="3706"/>
                  <a:pt x="5290" y="3723"/>
                  <a:pt x="5297" y="3734"/>
                </a:cubicBezTo>
                <a:cubicBezTo>
                  <a:pt x="5303" y="3745"/>
                  <a:pt x="5293" y="3769"/>
                  <a:pt x="5275" y="3787"/>
                </a:cubicBezTo>
                <a:cubicBezTo>
                  <a:pt x="5257" y="3805"/>
                  <a:pt x="5244" y="3829"/>
                  <a:pt x="5249" y="3841"/>
                </a:cubicBezTo>
                <a:cubicBezTo>
                  <a:pt x="5258" y="3868"/>
                  <a:pt x="5066" y="4100"/>
                  <a:pt x="5034" y="4100"/>
                </a:cubicBezTo>
                <a:cubicBezTo>
                  <a:pt x="5022" y="4100"/>
                  <a:pt x="5015" y="4111"/>
                  <a:pt x="5020" y="4125"/>
                </a:cubicBezTo>
                <a:cubicBezTo>
                  <a:pt x="5024" y="4139"/>
                  <a:pt x="5009" y="4167"/>
                  <a:pt x="4984" y="4188"/>
                </a:cubicBezTo>
                <a:cubicBezTo>
                  <a:pt x="4960" y="4209"/>
                  <a:pt x="4922" y="4226"/>
                  <a:pt x="4902" y="4226"/>
                </a:cubicBezTo>
                <a:cubicBezTo>
                  <a:pt x="4880" y="4226"/>
                  <a:pt x="4796" y="4164"/>
                  <a:pt x="4693" y="4072"/>
                </a:cubicBezTo>
                <a:cubicBezTo>
                  <a:pt x="4447" y="3851"/>
                  <a:pt x="4426" y="3829"/>
                  <a:pt x="4445" y="3804"/>
                </a:cubicBezTo>
                <a:cubicBezTo>
                  <a:pt x="4468" y="3774"/>
                  <a:pt x="4409" y="3715"/>
                  <a:pt x="4383" y="3742"/>
                </a:cubicBezTo>
                <a:cubicBezTo>
                  <a:pt x="4370" y="3757"/>
                  <a:pt x="4360" y="3752"/>
                  <a:pt x="4346" y="3723"/>
                </a:cubicBezTo>
                <a:cubicBezTo>
                  <a:pt x="4310" y="3650"/>
                  <a:pt x="4322" y="3568"/>
                  <a:pt x="4381" y="3485"/>
                </a:cubicBezTo>
                <a:cubicBezTo>
                  <a:pt x="4488" y="3335"/>
                  <a:pt x="4598" y="3201"/>
                  <a:pt x="4615" y="3201"/>
                </a:cubicBezTo>
                <a:close/>
                <a:moveTo>
                  <a:pt x="6646" y="3228"/>
                </a:moveTo>
                <a:lnTo>
                  <a:pt x="6765" y="3229"/>
                </a:lnTo>
                <a:cubicBezTo>
                  <a:pt x="6867" y="3230"/>
                  <a:pt x="6896" y="3239"/>
                  <a:pt x="6981" y="3291"/>
                </a:cubicBezTo>
                <a:cubicBezTo>
                  <a:pt x="7035" y="3324"/>
                  <a:pt x="7113" y="3370"/>
                  <a:pt x="7154" y="3395"/>
                </a:cubicBezTo>
                <a:cubicBezTo>
                  <a:pt x="7244" y="3449"/>
                  <a:pt x="7272" y="3473"/>
                  <a:pt x="7266" y="3488"/>
                </a:cubicBezTo>
                <a:cubicBezTo>
                  <a:pt x="7249" y="3528"/>
                  <a:pt x="7017" y="3741"/>
                  <a:pt x="7002" y="3731"/>
                </a:cubicBezTo>
                <a:cubicBezTo>
                  <a:pt x="6991" y="3723"/>
                  <a:pt x="6987" y="3725"/>
                  <a:pt x="6993" y="3736"/>
                </a:cubicBezTo>
                <a:cubicBezTo>
                  <a:pt x="7008" y="3762"/>
                  <a:pt x="6794" y="3980"/>
                  <a:pt x="6770" y="3964"/>
                </a:cubicBezTo>
                <a:cubicBezTo>
                  <a:pt x="6758" y="3956"/>
                  <a:pt x="6754" y="3959"/>
                  <a:pt x="6761" y="3971"/>
                </a:cubicBezTo>
                <a:cubicBezTo>
                  <a:pt x="6767" y="3982"/>
                  <a:pt x="6755" y="4003"/>
                  <a:pt x="6734" y="4017"/>
                </a:cubicBezTo>
                <a:cubicBezTo>
                  <a:pt x="6670" y="4062"/>
                  <a:pt x="6618" y="4068"/>
                  <a:pt x="6561" y="4034"/>
                </a:cubicBezTo>
                <a:cubicBezTo>
                  <a:pt x="6503" y="3999"/>
                  <a:pt x="6130" y="3695"/>
                  <a:pt x="6117" y="3672"/>
                </a:cubicBezTo>
                <a:cubicBezTo>
                  <a:pt x="6112" y="3664"/>
                  <a:pt x="6230" y="3560"/>
                  <a:pt x="6378" y="3442"/>
                </a:cubicBezTo>
                <a:lnTo>
                  <a:pt x="6646" y="3228"/>
                </a:lnTo>
                <a:close/>
                <a:moveTo>
                  <a:pt x="12426" y="3298"/>
                </a:moveTo>
                <a:cubicBezTo>
                  <a:pt x="12517" y="3299"/>
                  <a:pt x="12610" y="3342"/>
                  <a:pt x="12771" y="3446"/>
                </a:cubicBezTo>
                <a:cubicBezTo>
                  <a:pt x="12872" y="3512"/>
                  <a:pt x="12974" y="3582"/>
                  <a:pt x="12997" y="3604"/>
                </a:cubicBezTo>
                <a:lnTo>
                  <a:pt x="13040" y="3645"/>
                </a:lnTo>
                <a:lnTo>
                  <a:pt x="12990" y="3679"/>
                </a:lnTo>
                <a:cubicBezTo>
                  <a:pt x="12962" y="3698"/>
                  <a:pt x="12881" y="3762"/>
                  <a:pt x="12810" y="3821"/>
                </a:cubicBezTo>
                <a:cubicBezTo>
                  <a:pt x="12695" y="3915"/>
                  <a:pt x="12668" y="3928"/>
                  <a:pt x="12592" y="3933"/>
                </a:cubicBezTo>
                <a:cubicBezTo>
                  <a:pt x="12513" y="3938"/>
                  <a:pt x="12500" y="3933"/>
                  <a:pt x="12419" y="3864"/>
                </a:cubicBezTo>
                <a:cubicBezTo>
                  <a:pt x="12187" y="3669"/>
                  <a:pt x="12123" y="3608"/>
                  <a:pt x="12133" y="3591"/>
                </a:cubicBezTo>
                <a:cubicBezTo>
                  <a:pt x="12139" y="3581"/>
                  <a:pt x="12135" y="3578"/>
                  <a:pt x="12123" y="3586"/>
                </a:cubicBezTo>
                <a:cubicBezTo>
                  <a:pt x="12091" y="3608"/>
                  <a:pt x="12036" y="3545"/>
                  <a:pt x="12055" y="3507"/>
                </a:cubicBezTo>
                <a:cubicBezTo>
                  <a:pt x="12063" y="3490"/>
                  <a:pt x="12067" y="3472"/>
                  <a:pt x="12062" y="3467"/>
                </a:cubicBezTo>
                <a:cubicBezTo>
                  <a:pt x="12045" y="3449"/>
                  <a:pt x="12247" y="3333"/>
                  <a:pt x="12334" y="3311"/>
                </a:cubicBezTo>
                <a:cubicBezTo>
                  <a:pt x="12366" y="3302"/>
                  <a:pt x="12396" y="3298"/>
                  <a:pt x="12426" y="3298"/>
                </a:cubicBezTo>
                <a:close/>
                <a:moveTo>
                  <a:pt x="9554" y="3521"/>
                </a:moveTo>
                <a:cubicBezTo>
                  <a:pt x="9657" y="3521"/>
                  <a:pt x="10160" y="3888"/>
                  <a:pt x="10287" y="4056"/>
                </a:cubicBezTo>
                <a:cubicBezTo>
                  <a:pt x="10372" y="4168"/>
                  <a:pt x="10341" y="4212"/>
                  <a:pt x="10006" y="4458"/>
                </a:cubicBezTo>
                <a:cubicBezTo>
                  <a:pt x="9850" y="4573"/>
                  <a:pt x="9682" y="4667"/>
                  <a:pt x="9633" y="4667"/>
                </a:cubicBezTo>
                <a:cubicBezTo>
                  <a:pt x="9534" y="4667"/>
                  <a:pt x="9022" y="4349"/>
                  <a:pt x="8883" y="4202"/>
                </a:cubicBezTo>
                <a:cubicBezTo>
                  <a:pt x="8798" y="4111"/>
                  <a:pt x="8806" y="4099"/>
                  <a:pt x="9123" y="3815"/>
                </a:cubicBezTo>
                <a:cubicBezTo>
                  <a:pt x="9303" y="3653"/>
                  <a:pt x="9497" y="3521"/>
                  <a:pt x="9554" y="3521"/>
                </a:cubicBezTo>
                <a:close/>
                <a:moveTo>
                  <a:pt x="7485" y="3615"/>
                </a:moveTo>
                <a:cubicBezTo>
                  <a:pt x="7519" y="3615"/>
                  <a:pt x="7680" y="3739"/>
                  <a:pt x="7711" y="3789"/>
                </a:cubicBezTo>
                <a:cubicBezTo>
                  <a:pt x="7725" y="3812"/>
                  <a:pt x="7746" y="3830"/>
                  <a:pt x="7757" y="3828"/>
                </a:cubicBezTo>
                <a:cubicBezTo>
                  <a:pt x="7792" y="3820"/>
                  <a:pt x="7854" y="3868"/>
                  <a:pt x="7849" y="3899"/>
                </a:cubicBezTo>
                <a:cubicBezTo>
                  <a:pt x="7846" y="3916"/>
                  <a:pt x="7850" y="3939"/>
                  <a:pt x="7856" y="3951"/>
                </a:cubicBezTo>
                <a:cubicBezTo>
                  <a:pt x="7863" y="3962"/>
                  <a:pt x="7863" y="3984"/>
                  <a:pt x="7858" y="3999"/>
                </a:cubicBezTo>
                <a:cubicBezTo>
                  <a:pt x="7845" y="4035"/>
                  <a:pt x="7604" y="4211"/>
                  <a:pt x="7585" y="4199"/>
                </a:cubicBezTo>
                <a:cubicBezTo>
                  <a:pt x="7576" y="4193"/>
                  <a:pt x="7569" y="4196"/>
                  <a:pt x="7569" y="4206"/>
                </a:cubicBezTo>
                <a:cubicBezTo>
                  <a:pt x="7569" y="4216"/>
                  <a:pt x="7485" y="4287"/>
                  <a:pt x="7383" y="4364"/>
                </a:cubicBezTo>
                <a:cubicBezTo>
                  <a:pt x="7148" y="4540"/>
                  <a:pt x="7118" y="4544"/>
                  <a:pt x="6992" y="4417"/>
                </a:cubicBezTo>
                <a:cubicBezTo>
                  <a:pt x="6895" y="4320"/>
                  <a:pt x="6875" y="4269"/>
                  <a:pt x="6905" y="4205"/>
                </a:cubicBezTo>
                <a:cubicBezTo>
                  <a:pt x="6935" y="4143"/>
                  <a:pt x="7007" y="4064"/>
                  <a:pt x="7024" y="4075"/>
                </a:cubicBezTo>
                <a:cubicBezTo>
                  <a:pt x="7032" y="4081"/>
                  <a:pt x="7036" y="4078"/>
                  <a:pt x="7034" y="4068"/>
                </a:cubicBezTo>
                <a:cubicBezTo>
                  <a:pt x="7028" y="4044"/>
                  <a:pt x="7455" y="3615"/>
                  <a:pt x="7485" y="3615"/>
                </a:cubicBezTo>
                <a:close/>
                <a:moveTo>
                  <a:pt x="11799" y="3640"/>
                </a:moveTo>
                <a:cubicBezTo>
                  <a:pt x="11817" y="3642"/>
                  <a:pt x="11887" y="3691"/>
                  <a:pt x="11954" y="3750"/>
                </a:cubicBezTo>
                <a:cubicBezTo>
                  <a:pt x="12299" y="4053"/>
                  <a:pt x="12367" y="4131"/>
                  <a:pt x="12324" y="4177"/>
                </a:cubicBezTo>
                <a:cubicBezTo>
                  <a:pt x="12315" y="4187"/>
                  <a:pt x="12310" y="4206"/>
                  <a:pt x="12315" y="4218"/>
                </a:cubicBezTo>
                <a:cubicBezTo>
                  <a:pt x="12319" y="4230"/>
                  <a:pt x="12284" y="4271"/>
                  <a:pt x="12235" y="4309"/>
                </a:cubicBezTo>
                <a:cubicBezTo>
                  <a:pt x="12186" y="4347"/>
                  <a:pt x="12119" y="4404"/>
                  <a:pt x="12084" y="4437"/>
                </a:cubicBezTo>
                <a:cubicBezTo>
                  <a:pt x="12050" y="4470"/>
                  <a:pt x="12013" y="4495"/>
                  <a:pt x="12002" y="4494"/>
                </a:cubicBezTo>
                <a:cubicBezTo>
                  <a:pt x="11970" y="4493"/>
                  <a:pt x="11863" y="4406"/>
                  <a:pt x="11868" y="4386"/>
                </a:cubicBezTo>
                <a:cubicBezTo>
                  <a:pt x="11871" y="4376"/>
                  <a:pt x="11866" y="4372"/>
                  <a:pt x="11858" y="4378"/>
                </a:cubicBezTo>
                <a:cubicBezTo>
                  <a:pt x="11849" y="4384"/>
                  <a:pt x="11772" y="4341"/>
                  <a:pt x="11687" y="4281"/>
                </a:cubicBezTo>
                <a:cubicBezTo>
                  <a:pt x="11602" y="4222"/>
                  <a:pt x="11505" y="4158"/>
                  <a:pt x="11473" y="4139"/>
                </a:cubicBezTo>
                <a:cubicBezTo>
                  <a:pt x="11361" y="4073"/>
                  <a:pt x="11322" y="3980"/>
                  <a:pt x="11376" y="3909"/>
                </a:cubicBezTo>
                <a:cubicBezTo>
                  <a:pt x="11415" y="3858"/>
                  <a:pt x="11521" y="3794"/>
                  <a:pt x="11548" y="3806"/>
                </a:cubicBezTo>
                <a:cubicBezTo>
                  <a:pt x="11564" y="3812"/>
                  <a:pt x="11573" y="3809"/>
                  <a:pt x="11570" y="3796"/>
                </a:cubicBezTo>
                <a:cubicBezTo>
                  <a:pt x="11564" y="3767"/>
                  <a:pt x="11756" y="3637"/>
                  <a:pt x="11799" y="3640"/>
                </a:cubicBezTo>
                <a:close/>
                <a:moveTo>
                  <a:pt x="2182" y="3642"/>
                </a:moveTo>
                <a:cubicBezTo>
                  <a:pt x="2201" y="3642"/>
                  <a:pt x="2583" y="4083"/>
                  <a:pt x="2584" y="4106"/>
                </a:cubicBezTo>
                <a:cubicBezTo>
                  <a:pt x="2584" y="4113"/>
                  <a:pt x="2556" y="4186"/>
                  <a:pt x="2521" y="4267"/>
                </a:cubicBezTo>
                <a:cubicBezTo>
                  <a:pt x="2486" y="4348"/>
                  <a:pt x="2448" y="4439"/>
                  <a:pt x="2437" y="4467"/>
                </a:cubicBezTo>
                <a:cubicBezTo>
                  <a:pt x="2426" y="4495"/>
                  <a:pt x="2402" y="4522"/>
                  <a:pt x="2384" y="4527"/>
                </a:cubicBezTo>
                <a:cubicBezTo>
                  <a:pt x="2366" y="4532"/>
                  <a:pt x="2352" y="4546"/>
                  <a:pt x="2352" y="4559"/>
                </a:cubicBezTo>
                <a:cubicBezTo>
                  <a:pt x="2352" y="4626"/>
                  <a:pt x="2310" y="4591"/>
                  <a:pt x="2227" y="4453"/>
                </a:cubicBezTo>
                <a:cubicBezTo>
                  <a:pt x="2066" y="4186"/>
                  <a:pt x="2048" y="4102"/>
                  <a:pt x="2102" y="3860"/>
                </a:cubicBezTo>
                <a:cubicBezTo>
                  <a:pt x="2143" y="3678"/>
                  <a:pt x="2156" y="3642"/>
                  <a:pt x="2182" y="3642"/>
                </a:cubicBezTo>
                <a:close/>
                <a:moveTo>
                  <a:pt x="18999" y="3699"/>
                </a:moveTo>
                <a:cubicBezTo>
                  <a:pt x="19012" y="3702"/>
                  <a:pt x="19024" y="3710"/>
                  <a:pt x="19032" y="3724"/>
                </a:cubicBezTo>
                <a:cubicBezTo>
                  <a:pt x="19048" y="3751"/>
                  <a:pt x="19041" y="3788"/>
                  <a:pt x="19016" y="3805"/>
                </a:cubicBezTo>
                <a:cubicBezTo>
                  <a:pt x="18991" y="3822"/>
                  <a:pt x="18956" y="3813"/>
                  <a:pt x="18941" y="3785"/>
                </a:cubicBezTo>
                <a:cubicBezTo>
                  <a:pt x="18925" y="3758"/>
                  <a:pt x="18934" y="3722"/>
                  <a:pt x="18959" y="3705"/>
                </a:cubicBezTo>
                <a:cubicBezTo>
                  <a:pt x="18971" y="3697"/>
                  <a:pt x="18985" y="3695"/>
                  <a:pt x="18999" y="3699"/>
                </a:cubicBezTo>
                <a:close/>
                <a:moveTo>
                  <a:pt x="13242" y="3788"/>
                </a:moveTo>
                <a:cubicBezTo>
                  <a:pt x="13255" y="3788"/>
                  <a:pt x="13267" y="3793"/>
                  <a:pt x="13279" y="3801"/>
                </a:cubicBezTo>
                <a:cubicBezTo>
                  <a:pt x="13389" y="3876"/>
                  <a:pt x="13346" y="4001"/>
                  <a:pt x="13168" y="4129"/>
                </a:cubicBezTo>
                <a:cubicBezTo>
                  <a:pt x="12908" y="4316"/>
                  <a:pt x="12897" y="4321"/>
                  <a:pt x="12853" y="4263"/>
                </a:cubicBezTo>
                <a:cubicBezTo>
                  <a:pt x="12786" y="4176"/>
                  <a:pt x="12829" y="4093"/>
                  <a:pt x="13029" y="3925"/>
                </a:cubicBezTo>
                <a:cubicBezTo>
                  <a:pt x="13146" y="3827"/>
                  <a:pt x="13202" y="3788"/>
                  <a:pt x="13242" y="3788"/>
                </a:cubicBezTo>
                <a:close/>
                <a:moveTo>
                  <a:pt x="19262" y="3971"/>
                </a:moveTo>
                <a:cubicBezTo>
                  <a:pt x="19329" y="3993"/>
                  <a:pt x="19312" y="4182"/>
                  <a:pt x="19173" y="4408"/>
                </a:cubicBezTo>
                <a:cubicBezTo>
                  <a:pt x="19103" y="4522"/>
                  <a:pt x="19041" y="4614"/>
                  <a:pt x="19034" y="4614"/>
                </a:cubicBezTo>
                <a:cubicBezTo>
                  <a:pt x="19028" y="4614"/>
                  <a:pt x="18996" y="4581"/>
                  <a:pt x="18964" y="4539"/>
                </a:cubicBezTo>
                <a:cubicBezTo>
                  <a:pt x="18892" y="4444"/>
                  <a:pt x="18935" y="4294"/>
                  <a:pt x="19091" y="4093"/>
                </a:cubicBezTo>
                <a:cubicBezTo>
                  <a:pt x="19148" y="4021"/>
                  <a:pt x="19193" y="3983"/>
                  <a:pt x="19228" y="3972"/>
                </a:cubicBezTo>
                <a:cubicBezTo>
                  <a:pt x="19241" y="3968"/>
                  <a:pt x="19252" y="3968"/>
                  <a:pt x="19262" y="3971"/>
                </a:cubicBezTo>
                <a:close/>
                <a:moveTo>
                  <a:pt x="5672" y="4057"/>
                </a:moveTo>
                <a:cubicBezTo>
                  <a:pt x="5690" y="4054"/>
                  <a:pt x="5707" y="4054"/>
                  <a:pt x="5721" y="4057"/>
                </a:cubicBezTo>
                <a:cubicBezTo>
                  <a:pt x="5801" y="4076"/>
                  <a:pt x="5864" y="4105"/>
                  <a:pt x="5937" y="4159"/>
                </a:cubicBezTo>
                <a:cubicBezTo>
                  <a:pt x="5999" y="4204"/>
                  <a:pt x="6006" y="4215"/>
                  <a:pt x="5987" y="4240"/>
                </a:cubicBezTo>
                <a:cubicBezTo>
                  <a:pt x="5968" y="4265"/>
                  <a:pt x="5970" y="4266"/>
                  <a:pt x="6001" y="4247"/>
                </a:cubicBezTo>
                <a:cubicBezTo>
                  <a:pt x="6032" y="4230"/>
                  <a:pt x="6047" y="4236"/>
                  <a:pt x="6113" y="4290"/>
                </a:cubicBezTo>
                <a:cubicBezTo>
                  <a:pt x="6155" y="4325"/>
                  <a:pt x="6190" y="4362"/>
                  <a:pt x="6190" y="4371"/>
                </a:cubicBezTo>
                <a:cubicBezTo>
                  <a:pt x="6190" y="4381"/>
                  <a:pt x="6205" y="4388"/>
                  <a:pt x="6222" y="4388"/>
                </a:cubicBezTo>
                <a:cubicBezTo>
                  <a:pt x="6239" y="4388"/>
                  <a:pt x="6261" y="4401"/>
                  <a:pt x="6272" y="4415"/>
                </a:cubicBezTo>
                <a:cubicBezTo>
                  <a:pt x="6284" y="4430"/>
                  <a:pt x="6288" y="4442"/>
                  <a:pt x="6280" y="4442"/>
                </a:cubicBezTo>
                <a:cubicBezTo>
                  <a:pt x="6273" y="4442"/>
                  <a:pt x="6276" y="4452"/>
                  <a:pt x="6286" y="4464"/>
                </a:cubicBezTo>
                <a:cubicBezTo>
                  <a:pt x="6302" y="4481"/>
                  <a:pt x="6296" y="4497"/>
                  <a:pt x="6262" y="4536"/>
                </a:cubicBezTo>
                <a:cubicBezTo>
                  <a:pt x="6237" y="4564"/>
                  <a:pt x="6207" y="4586"/>
                  <a:pt x="6195" y="4586"/>
                </a:cubicBezTo>
                <a:cubicBezTo>
                  <a:pt x="6182" y="4586"/>
                  <a:pt x="6176" y="4594"/>
                  <a:pt x="6182" y="4604"/>
                </a:cubicBezTo>
                <a:cubicBezTo>
                  <a:pt x="6199" y="4633"/>
                  <a:pt x="5957" y="4895"/>
                  <a:pt x="5933" y="4874"/>
                </a:cubicBezTo>
                <a:cubicBezTo>
                  <a:pt x="5919" y="4861"/>
                  <a:pt x="5907" y="4869"/>
                  <a:pt x="5894" y="4901"/>
                </a:cubicBezTo>
                <a:cubicBezTo>
                  <a:pt x="5883" y="4926"/>
                  <a:pt x="5867" y="4946"/>
                  <a:pt x="5856" y="4946"/>
                </a:cubicBezTo>
                <a:cubicBezTo>
                  <a:pt x="5846" y="4946"/>
                  <a:pt x="5841" y="4957"/>
                  <a:pt x="5846" y="4971"/>
                </a:cubicBezTo>
                <a:cubicBezTo>
                  <a:pt x="5857" y="5002"/>
                  <a:pt x="5827" y="5036"/>
                  <a:pt x="5799" y="5024"/>
                </a:cubicBezTo>
                <a:cubicBezTo>
                  <a:pt x="5787" y="5019"/>
                  <a:pt x="5773" y="5024"/>
                  <a:pt x="5767" y="5035"/>
                </a:cubicBezTo>
                <a:cubicBezTo>
                  <a:pt x="5761" y="5046"/>
                  <a:pt x="5743" y="5053"/>
                  <a:pt x="5728" y="5053"/>
                </a:cubicBezTo>
                <a:cubicBezTo>
                  <a:pt x="5694" y="5052"/>
                  <a:pt x="5482" y="4846"/>
                  <a:pt x="5488" y="4820"/>
                </a:cubicBezTo>
                <a:cubicBezTo>
                  <a:pt x="5490" y="4810"/>
                  <a:pt x="5485" y="4803"/>
                  <a:pt x="5476" y="4806"/>
                </a:cubicBezTo>
                <a:cubicBezTo>
                  <a:pt x="5455" y="4812"/>
                  <a:pt x="5160" y="4517"/>
                  <a:pt x="5161" y="4490"/>
                </a:cubicBezTo>
                <a:cubicBezTo>
                  <a:pt x="5162" y="4456"/>
                  <a:pt x="5324" y="4312"/>
                  <a:pt x="5345" y="4327"/>
                </a:cubicBezTo>
                <a:cubicBezTo>
                  <a:pt x="5356" y="4334"/>
                  <a:pt x="5360" y="4332"/>
                  <a:pt x="5354" y="4322"/>
                </a:cubicBezTo>
                <a:cubicBezTo>
                  <a:pt x="5342" y="4302"/>
                  <a:pt x="5537" y="4125"/>
                  <a:pt x="5562" y="4133"/>
                </a:cubicBezTo>
                <a:cubicBezTo>
                  <a:pt x="5570" y="4135"/>
                  <a:pt x="5573" y="4129"/>
                  <a:pt x="5567" y="4118"/>
                </a:cubicBezTo>
                <a:cubicBezTo>
                  <a:pt x="5555" y="4098"/>
                  <a:pt x="5617" y="4066"/>
                  <a:pt x="5672" y="4057"/>
                </a:cubicBezTo>
                <a:close/>
                <a:moveTo>
                  <a:pt x="3960" y="4100"/>
                </a:moveTo>
                <a:cubicBezTo>
                  <a:pt x="3965" y="4100"/>
                  <a:pt x="4011" y="4140"/>
                  <a:pt x="4062" y="4188"/>
                </a:cubicBezTo>
                <a:cubicBezTo>
                  <a:pt x="4113" y="4235"/>
                  <a:pt x="4175" y="4288"/>
                  <a:pt x="4199" y="4306"/>
                </a:cubicBezTo>
                <a:cubicBezTo>
                  <a:pt x="4229" y="4326"/>
                  <a:pt x="4240" y="4347"/>
                  <a:pt x="4233" y="4365"/>
                </a:cubicBezTo>
                <a:cubicBezTo>
                  <a:pt x="4226" y="4387"/>
                  <a:pt x="4231" y="4392"/>
                  <a:pt x="4253" y="4382"/>
                </a:cubicBezTo>
                <a:cubicBezTo>
                  <a:pt x="4274" y="4374"/>
                  <a:pt x="4308" y="4396"/>
                  <a:pt x="4374" y="4465"/>
                </a:cubicBezTo>
                <a:cubicBezTo>
                  <a:pt x="4448" y="4542"/>
                  <a:pt x="4466" y="4573"/>
                  <a:pt x="4473" y="4635"/>
                </a:cubicBezTo>
                <a:cubicBezTo>
                  <a:pt x="4482" y="4709"/>
                  <a:pt x="4480" y="4713"/>
                  <a:pt x="4377" y="4824"/>
                </a:cubicBezTo>
                <a:cubicBezTo>
                  <a:pt x="4318" y="4887"/>
                  <a:pt x="4218" y="4993"/>
                  <a:pt x="4153" y="5059"/>
                </a:cubicBezTo>
                <a:lnTo>
                  <a:pt x="4035" y="5181"/>
                </a:lnTo>
                <a:lnTo>
                  <a:pt x="3974" y="5107"/>
                </a:lnTo>
                <a:cubicBezTo>
                  <a:pt x="3939" y="5065"/>
                  <a:pt x="3917" y="5025"/>
                  <a:pt x="3924" y="5012"/>
                </a:cubicBezTo>
                <a:cubicBezTo>
                  <a:pt x="3930" y="5000"/>
                  <a:pt x="3929" y="4997"/>
                  <a:pt x="3922" y="5005"/>
                </a:cubicBezTo>
                <a:cubicBezTo>
                  <a:pt x="3903" y="5023"/>
                  <a:pt x="3812" y="4928"/>
                  <a:pt x="3825" y="4904"/>
                </a:cubicBezTo>
                <a:cubicBezTo>
                  <a:pt x="3831" y="4894"/>
                  <a:pt x="3828" y="4891"/>
                  <a:pt x="3818" y="4898"/>
                </a:cubicBezTo>
                <a:cubicBezTo>
                  <a:pt x="3792" y="4915"/>
                  <a:pt x="3680" y="4757"/>
                  <a:pt x="3670" y="4687"/>
                </a:cubicBezTo>
                <a:cubicBezTo>
                  <a:pt x="3665" y="4653"/>
                  <a:pt x="3668" y="4598"/>
                  <a:pt x="3679" y="4567"/>
                </a:cubicBezTo>
                <a:cubicBezTo>
                  <a:pt x="3698" y="4508"/>
                  <a:pt x="3943" y="4100"/>
                  <a:pt x="3960" y="4100"/>
                </a:cubicBezTo>
                <a:close/>
                <a:moveTo>
                  <a:pt x="8214" y="4191"/>
                </a:moveTo>
                <a:cubicBezTo>
                  <a:pt x="8304" y="4191"/>
                  <a:pt x="8332" y="4212"/>
                  <a:pt x="8299" y="4255"/>
                </a:cubicBezTo>
                <a:cubicBezTo>
                  <a:pt x="8284" y="4274"/>
                  <a:pt x="8273" y="4276"/>
                  <a:pt x="8258" y="4262"/>
                </a:cubicBezTo>
                <a:cubicBezTo>
                  <a:pt x="8242" y="4247"/>
                  <a:pt x="8237" y="4250"/>
                  <a:pt x="8241" y="4274"/>
                </a:cubicBezTo>
                <a:cubicBezTo>
                  <a:pt x="8247" y="4314"/>
                  <a:pt x="8203" y="4374"/>
                  <a:pt x="8179" y="4358"/>
                </a:cubicBezTo>
                <a:cubicBezTo>
                  <a:pt x="8170" y="4352"/>
                  <a:pt x="8166" y="4355"/>
                  <a:pt x="8172" y="4365"/>
                </a:cubicBezTo>
                <a:cubicBezTo>
                  <a:pt x="8178" y="4376"/>
                  <a:pt x="8147" y="4416"/>
                  <a:pt x="8103" y="4457"/>
                </a:cubicBezTo>
                <a:cubicBezTo>
                  <a:pt x="8059" y="4497"/>
                  <a:pt x="7939" y="4615"/>
                  <a:pt x="7837" y="4720"/>
                </a:cubicBezTo>
                <a:cubicBezTo>
                  <a:pt x="7678" y="4883"/>
                  <a:pt x="7643" y="4909"/>
                  <a:pt x="7597" y="4908"/>
                </a:cubicBezTo>
                <a:cubicBezTo>
                  <a:pt x="7510" y="4905"/>
                  <a:pt x="7425" y="4853"/>
                  <a:pt x="7447" y="4815"/>
                </a:cubicBezTo>
                <a:cubicBezTo>
                  <a:pt x="7454" y="4804"/>
                  <a:pt x="7450" y="4801"/>
                  <a:pt x="7438" y="4809"/>
                </a:cubicBezTo>
                <a:cubicBezTo>
                  <a:pt x="7417" y="4823"/>
                  <a:pt x="7369" y="4791"/>
                  <a:pt x="7369" y="4763"/>
                </a:cubicBezTo>
                <a:cubicBezTo>
                  <a:pt x="7369" y="4749"/>
                  <a:pt x="7499" y="4643"/>
                  <a:pt x="7793" y="4416"/>
                </a:cubicBezTo>
                <a:cubicBezTo>
                  <a:pt x="7848" y="4373"/>
                  <a:pt x="7885" y="4356"/>
                  <a:pt x="7907" y="4364"/>
                </a:cubicBezTo>
                <a:cubicBezTo>
                  <a:pt x="7932" y="4372"/>
                  <a:pt x="7937" y="4368"/>
                  <a:pt x="7930" y="4346"/>
                </a:cubicBezTo>
                <a:cubicBezTo>
                  <a:pt x="7910" y="4289"/>
                  <a:pt x="8090" y="4191"/>
                  <a:pt x="8214" y="4191"/>
                </a:cubicBezTo>
                <a:close/>
                <a:moveTo>
                  <a:pt x="10961" y="4234"/>
                </a:moveTo>
                <a:cubicBezTo>
                  <a:pt x="11013" y="4228"/>
                  <a:pt x="11095" y="4246"/>
                  <a:pt x="11166" y="4280"/>
                </a:cubicBezTo>
                <a:cubicBezTo>
                  <a:pt x="11257" y="4325"/>
                  <a:pt x="11446" y="4465"/>
                  <a:pt x="11445" y="4487"/>
                </a:cubicBezTo>
                <a:cubicBezTo>
                  <a:pt x="11443" y="4508"/>
                  <a:pt x="11510" y="4551"/>
                  <a:pt x="11527" y="4539"/>
                </a:cubicBezTo>
                <a:cubicBezTo>
                  <a:pt x="11542" y="4529"/>
                  <a:pt x="11773" y="4689"/>
                  <a:pt x="11773" y="4709"/>
                </a:cubicBezTo>
                <a:cubicBezTo>
                  <a:pt x="11773" y="4718"/>
                  <a:pt x="11743" y="4746"/>
                  <a:pt x="11707" y="4772"/>
                </a:cubicBezTo>
                <a:cubicBezTo>
                  <a:pt x="11660" y="4806"/>
                  <a:pt x="11618" y="4820"/>
                  <a:pt x="11563" y="4820"/>
                </a:cubicBezTo>
                <a:cubicBezTo>
                  <a:pt x="11494" y="4820"/>
                  <a:pt x="11479" y="4811"/>
                  <a:pt x="11418" y="4744"/>
                </a:cubicBezTo>
                <a:cubicBezTo>
                  <a:pt x="11380" y="4702"/>
                  <a:pt x="11346" y="4669"/>
                  <a:pt x="11341" y="4668"/>
                </a:cubicBezTo>
                <a:cubicBezTo>
                  <a:pt x="11336" y="4668"/>
                  <a:pt x="11233" y="4578"/>
                  <a:pt x="11113" y="4469"/>
                </a:cubicBezTo>
                <a:cubicBezTo>
                  <a:pt x="10915" y="4291"/>
                  <a:pt x="10895" y="4269"/>
                  <a:pt x="10921" y="4247"/>
                </a:cubicBezTo>
                <a:cubicBezTo>
                  <a:pt x="10930" y="4240"/>
                  <a:pt x="10944" y="4236"/>
                  <a:pt x="10961" y="4234"/>
                </a:cubicBezTo>
                <a:close/>
                <a:moveTo>
                  <a:pt x="10666" y="4371"/>
                </a:moveTo>
                <a:cubicBezTo>
                  <a:pt x="10694" y="4371"/>
                  <a:pt x="10984" y="4636"/>
                  <a:pt x="10979" y="4657"/>
                </a:cubicBezTo>
                <a:cubicBezTo>
                  <a:pt x="10977" y="4667"/>
                  <a:pt x="10984" y="4671"/>
                  <a:pt x="10996" y="4666"/>
                </a:cubicBezTo>
                <a:cubicBezTo>
                  <a:pt x="11007" y="4662"/>
                  <a:pt x="11076" y="4716"/>
                  <a:pt x="11148" y="4787"/>
                </a:cubicBezTo>
                <a:cubicBezTo>
                  <a:pt x="11264" y="4902"/>
                  <a:pt x="11275" y="4918"/>
                  <a:pt x="11250" y="4938"/>
                </a:cubicBezTo>
                <a:cubicBezTo>
                  <a:pt x="11224" y="4959"/>
                  <a:pt x="11225" y="4962"/>
                  <a:pt x="11257" y="4980"/>
                </a:cubicBezTo>
                <a:cubicBezTo>
                  <a:pt x="11276" y="4991"/>
                  <a:pt x="11291" y="4996"/>
                  <a:pt x="11291" y="4989"/>
                </a:cubicBezTo>
                <a:cubicBezTo>
                  <a:pt x="11291" y="4983"/>
                  <a:pt x="11302" y="4987"/>
                  <a:pt x="11316" y="5000"/>
                </a:cubicBezTo>
                <a:cubicBezTo>
                  <a:pt x="11350" y="5030"/>
                  <a:pt x="11348" y="5064"/>
                  <a:pt x="11309" y="5106"/>
                </a:cubicBezTo>
                <a:cubicBezTo>
                  <a:pt x="11291" y="5125"/>
                  <a:pt x="11280" y="5144"/>
                  <a:pt x="11285" y="5149"/>
                </a:cubicBezTo>
                <a:cubicBezTo>
                  <a:pt x="11297" y="5162"/>
                  <a:pt x="10989" y="5459"/>
                  <a:pt x="10969" y="5452"/>
                </a:cubicBezTo>
                <a:cubicBezTo>
                  <a:pt x="10959" y="5449"/>
                  <a:pt x="10956" y="5452"/>
                  <a:pt x="10963" y="5459"/>
                </a:cubicBezTo>
                <a:cubicBezTo>
                  <a:pt x="10978" y="5475"/>
                  <a:pt x="10912" y="5557"/>
                  <a:pt x="10884" y="5557"/>
                </a:cubicBezTo>
                <a:cubicBezTo>
                  <a:pt x="10873" y="5557"/>
                  <a:pt x="10854" y="5569"/>
                  <a:pt x="10842" y="5584"/>
                </a:cubicBezTo>
                <a:cubicBezTo>
                  <a:pt x="10815" y="5619"/>
                  <a:pt x="10813" y="5619"/>
                  <a:pt x="10726" y="5547"/>
                </a:cubicBezTo>
                <a:cubicBezTo>
                  <a:pt x="10685" y="5513"/>
                  <a:pt x="10612" y="5456"/>
                  <a:pt x="10564" y="5421"/>
                </a:cubicBezTo>
                <a:cubicBezTo>
                  <a:pt x="10516" y="5386"/>
                  <a:pt x="10478" y="5348"/>
                  <a:pt x="10481" y="5338"/>
                </a:cubicBezTo>
                <a:cubicBezTo>
                  <a:pt x="10483" y="5327"/>
                  <a:pt x="10470" y="5317"/>
                  <a:pt x="10452" y="5315"/>
                </a:cubicBezTo>
                <a:cubicBezTo>
                  <a:pt x="10410" y="5311"/>
                  <a:pt x="10218" y="5172"/>
                  <a:pt x="10196" y="5129"/>
                </a:cubicBezTo>
                <a:cubicBezTo>
                  <a:pt x="10186" y="5112"/>
                  <a:pt x="10179" y="5105"/>
                  <a:pt x="10178" y="5113"/>
                </a:cubicBezTo>
                <a:cubicBezTo>
                  <a:pt x="10178" y="5136"/>
                  <a:pt x="10084" y="5077"/>
                  <a:pt x="10030" y="5017"/>
                </a:cubicBezTo>
                <a:cubicBezTo>
                  <a:pt x="9997" y="4982"/>
                  <a:pt x="9978" y="4943"/>
                  <a:pt x="9978" y="4912"/>
                </a:cubicBezTo>
                <a:cubicBezTo>
                  <a:pt x="9978" y="4835"/>
                  <a:pt x="9999" y="4818"/>
                  <a:pt x="10536" y="4447"/>
                </a:cubicBezTo>
                <a:cubicBezTo>
                  <a:pt x="10597" y="4405"/>
                  <a:pt x="10656" y="4371"/>
                  <a:pt x="10666" y="4371"/>
                </a:cubicBezTo>
                <a:close/>
                <a:moveTo>
                  <a:pt x="12581" y="4378"/>
                </a:moveTo>
                <a:cubicBezTo>
                  <a:pt x="12643" y="4387"/>
                  <a:pt x="12707" y="4419"/>
                  <a:pt x="12699" y="4446"/>
                </a:cubicBezTo>
                <a:cubicBezTo>
                  <a:pt x="12691" y="4473"/>
                  <a:pt x="12514" y="4591"/>
                  <a:pt x="12439" y="4619"/>
                </a:cubicBezTo>
                <a:cubicBezTo>
                  <a:pt x="12375" y="4643"/>
                  <a:pt x="12244" y="4647"/>
                  <a:pt x="12232" y="4626"/>
                </a:cubicBezTo>
                <a:cubicBezTo>
                  <a:pt x="12219" y="4604"/>
                  <a:pt x="12402" y="4439"/>
                  <a:pt x="12423" y="4453"/>
                </a:cubicBezTo>
                <a:cubicBezTo>
                  <a:pt x="12434" y="4461"/>
                  <a:pt x="12438" y="4458"/>
                  <a:pt x="12432" y="4447"/>
                </a:cubicBezTo>
                <a:cubicBezTo>
                  <a:pt x="12417" y="4421"/>
                  <a:pt x="12452" y="4393"/>
                  <a:pt x="12521" y="4379"/>
                </a:cubicBezTo>
                <a:cubicBezTo>
                  <a:pt x="12538" y="4376"/>
                  <a:pt x="12560" y="4375"/>
                  <a:pt x="12581" y="4378"/>
                </a:cubicBezTo>
                <a:close/>
                <a:moveTo>
                  <a:pt x="8581" y="4384"/>
                </a:moveTo>
                <a:cubicBezTo>
                  <a:pt x="8627" y="4384"/>
                  <a:pt x="8663" y="4400"/>
                  <a:pt x="8724" y="4451"/>
                </a:cubicBezTo>
                <a:cubicBezTo>
                  <a:pt x="8771" y="4489"/>
                  <a:pt x="8804" y="4531"/>
                  <a:pt x="8802" y="4546"/>
                </a:cubicBezTo>
                <a:cubicBezTo>
                  <a:pt x="8798" y="4564"/>
                  <a:pt x="8805" y="4569"/>
                  <a:pt x="8823" y="4561"/>
                </a:cubicBezTo>
                <a:cubicBezTo>
                  <a:pt x="8842" y="4553"/>
                  <a:pt x="8911" y="4605"/>
                  <a:pt x="9048" y="4731"/>
                </a:cubicBezTo>
                <a:cubicBezTo>
                  <a:pt x="9156" y="4829"/>
                  <a:pt x="9250" y="4917"/>
                  <a:pt x="9256" y="4927"/>
                </a:cubicBezTo>
                <a:cubicBezTo>
                  <a:pt x="9281" y="4972"/>
                  <a:pt x="9095" y="5142"/>
                  <a:pt x="9035" y="5129"/>
                </a:cubicBezTo>
                <a:cubicBezTo>
                  <a:pt x="9024" y="5126"/>
                  <a:pt x="9017" y="5134"/>
                  <a:pt x="9019" y="5145"/>
                </a:cubicBezTo>
                <a:cubicBezTo>
                  <a:pt x="9024" y="5169"/>
                  <a:pt x="8986" y="5199"/>
                  <a:pt x="8675" y="5425"/>
                </a:cubicBezTo>
                <a:cubicBezTo>
                  <a:pt x="8485" y="5563"/>
                  <a:pt x="8449" y="5582"/>
                  <a:pt x="8375" y="5587"/>
                </a:cubicBezTo>
                <a:cubicBezTo>
                  <a:pt x="8281" y="5594"/>
                  <a:pt x="8174" y="5558"/>
                  <a:pt x="8181" y="5523"/>
                </a:cubicBezTo>
                <a:cubicBezTo>
                  <a:pt x="8183" y="5511"/>
                  <a:pt x="8178" y="5505"/>
                  <a:pt x="8170" y="5510"/>
                </a:cubicBezTo>
                <a:cubicBezTo>
                  <a:pt x="8147" y="5526"/>
                  <a:pt x="7985" y="5362"/>
                  <a:pt x="7994" y="5333"/>
                </a:cubicBezTo>
                <a:cubicBezTo>
                  <a:pt x="8005" y="5304"/>
                  <a:pt x="7917" y="5212"/>
                  <a:pt x="7890" y="5223"/>
                </a:cubicBezTo>
                <a:cubicBezTo>
                  <a:pt x="7861" y="5235"/>
                  <a:pt x="7833" y="5189"/>
                  <a:pt x="7832" y="5126"/>
                </a:cubicBezTo>
                <a:cubicBezTo>
                  <a:pt x="7830" y="5066"/>
                  <a:pt x="7885" y="4969"/>
                  <a:pt x="7917" y="4978"/>
                </a:cubicBezTo>
                <a:cubicBezTo>
                  <a:pt x="7928" y="4980"/>
                  <a:pt x="7933" y="4976"/>
                  <a:pt x="7927" y="4967"/>
                </a:cubicBezTo>
                <a:cubicBezTo>
                  <a:pt x="7914" y="4943"/>
                  <a:pt x="8098" y="4762"/>
                  <a:pt x="8121" y="4777"/>
                </a:cubicBezTo>
                <a:cubicBezTo>
                  <a:pt x="8132" y="4784"/>
                  <a:pt x="8135" y="4781"/>
                  <a:pt x="8128" y="4770"/>
                </a:cubicBezTo>
                <a:cubicBezTo>
                  <a:pt x="8114" y="4746"/>
                  <a:pt x="8365" y="4504"/>
                  <a:pt x="8396" y="4511"/>
                </a:cubicBezTo>
                <a:cubicBezTo>
                  <a:pt x="8412" y="4515"/>
                  <a:pt x="8418" y="4507"/>
                  <a:pt x="8411" y="4489"/>
                </a:cubicBezTo>
                <a:cubicBezTo>
                  <a:pt x="8397" y="4450"/>
                  <a:pt x="8504" y="4384"/>
                  <a:pt x="8581" y="4384"/>
                </a:cubicBezTo>
                <a:close/>
                <a:moveTo>
                  <a:pt x="11455" y="4452"/>
                </a:moveTo>
                <a:cubicBezTo>
                  <a:pt x="11464" y="4447"/>
                  <a:pt x="11476" y="4449"/>
                  <a:pt x="11481" y="4458"/>
                </a:cubicBezTo>
                <a:cubicBezTo>
                  <a:pt x="11487" y="4468"/>
                  <a:pt x="11484" y="4480"/>
                  <a:pt x="11475" y="4486"/>
                </a:cubicBezTo>
                <a:cubicBezTo>
                  <a:pt x="11466" y="4492"/>
                  <a:pt x="11455" y="4489"/>
                  <a:pt x="11450" y="4479"/>
                </a:cubicBezTo>
                <a:cubicBezTo>
                  <a:pt x="11445" y="4470"/>
                  <a:pt x="11447" y="4458"/>
                  <a:pt x="11455" y="4452"/>
                </a:cubicBezTo>
                <a:close/>
                <a:moveTo>
                  <a:pt x="1968" y="4586"/>
                </a:moveTo>
                <a:cubicBezTo>
                  <a:pt x="1989" y="4586"/>
                  <a:pt x="2129" y="4797"/>
                  <a:pt x="2152" y="4863"/>
                </a:cubicBezTo>
                <a:cubicBezTo>
                  <a:pt x="2185" y="4957"/>
                  <a:pt x="2177" y="5143"/>
                  <a:pt x="2136" y="5278"/>
                </a:cubicBezTo>
                <a:cubicBezTo>
                  <a:pt x="2097" y="5402"/>
                  <a:pt x="2049" y="5486"/>
                  <a:pt x="2031" y="5455"/>
                </a:cubicBezTo>
                <a:cubicBezTo>
                  <a:pt x="2026" y="5446"/>
                  <a:pt x="2005" y="5386"/>
                  <a:pt x="1985" y="5322"/>
                </a:cubicBezTo>
                <a:cubicBezTo>
                  <a:pt x="1965" y="5259"/>
                  <a:pt x="1943" y="5198"/>
                  <a:pt x="1936" y="5188"/>
                </a:cubicBezTo>
                <a:cubicBezTo>
                  <a:pt x="1930" y="5179"/>
                  <a:pt x="1914" y="5128"/>
                  <a:pt x="1902" y="5075"/>
                </a:cubicBezTo>
                <a:cubicBezTo>
                  <a:pt x="1884" y="4998"/>
                  <a:pt x="1884" y="4951"/>
                  <a:pt x="1901" y="4828"/>
                </a:cubicBezTo>
                <a:cubicBezTo>
                  <a:pt x="1923" y="4660"/>
                  <a:pt x="1944" y="4586"/>
                  <a:pt x="1968" y="4586"/>
                </a:cubicBezTo>
                <a:close/>
                <a:moveTo>
                  <a:pt x="6527" y="4602"/>
                </a:moveTo>
                <a:lnTo>
                  <a:pt x="6616" y="4677"/>
                </a:lnTo>
                <a:cubicBezTo>
                  <a:pt x="6761" y="4801"/>
                  <a:pt x="6731" y="4865"/>
                  <a:pt x="6402" y="5141"/>
                </a:cubicBezTo>
                <a:cubicBezTo>
                  <a:pt x="6235" y="5281"/>
                  <a:pt x="6087" y="5395"/>
                  <a:pt x="6074" y="5395"/>
                </a:cubicBezTo>
                <a:cubicBezTo>
                  <a:pt x="6060" y="5395"/>
                  <a:pt x="6032" y="5372"/>
                  <a:pt x="6010" y="5344"/>
                </a:cubicBezTo>
                <a:cubicBezTo>
                  <a:pt x="5951" y="5267"/>
                  <a:pt x="6029" y="5132"/>
                  <a:pt x="6298" y="4845"/>
                </a:cubicBezTo>
                <a:lnTo>
                  <a:pt x="6527" y="4602"/>
                </a:lnTo>
                <a:close/>
                <a:moveTo>
                  <a:pt x="18727" y="4645"/>
                </a:moveTo>
                <a:cubicBezTo>
                  <a:pt x="18751" y="4660"/>
                  <a:pt x="18770" y="4760"/>
                  <a:pt x="18770" y="4865"/>
                </a:cubicBezTo>
                <a:cubicBezTo>
                  <a:pt x="18769" y="5014"/>
                  <a:pt x="18727" y="5112"/>
                  <a:pt x="18584" y="5291"/>
                </a:cubicBezTo>
                <a:lnTo>
                  <a:pt x="18399" y="5523"/>
                </a:lnTo>
                <a:lnTo>
                  <a:pt x="18320" y="5358"/>
                </a:lnTo>
                <a:cubicBezTo>
                  <a:pt x="18276" y="5267"/>
                  <a:pt x="18240" y="5179"/>
                  <a:pt x="18240" y="5162"/>
                </a:cubicBezTo>
                <a:cubicBezTo>
                  <a:pt x="18240" y="5094"/>
                  <a:pt x="18688" y="4618"/>
                  <a:pt x="18727" y="4645"/>
                </a:cubicBezTo>
                <a:close/>
                <a:moveTo>
                  <a:pt x="12930" y="4650"/>
                </a:moveTo>
                <a:cubicBezTo>
                  <a:pt x="12947" y="4648"/>
                  <a:pt x="12956" y="4657"/>
                  <a:pt x="12944" y="4677"/>
                </a:cubicBezTo>
                <a:cubicBezTo>
                  <a:pt x="12938" y="4687"/>
                  <a:pt x="12941" y="4692"/>
                  <a:pt x="12951" y="4689"/>
                </a:cubicBezTo>
                <a:cubicBezTo>
                  <a:pt x="12977" y="4682"/>
                  <a:pt x="13153" y="4858"/>
                  <a:pt x="13141" y="4879"/>
                </a:cubicBezTo>
                <a:cubicBezTo>
                  <a:pt x="13135" y="4889"/>
                  <a:pt x="13138" y="4893"/>
                  <a:pt x="13147" y="4887"/>
                </a:cubicBezTo>
                <a:cubicBezTo>
                  <a:pt x="13162" y="4877"/>
                  <a:pt x="13260" y="4969"/>
                  <a:pt x="13251" y="4984"/>
                </a:cubicBezTo>
                <a:cubicBezTo>
                  <a:pt x="13240" y="5001"/>
                  <a:pt x="13273" y="5070"/>
                  <a:pt x="13290" y="5066"/>
                </a:cubicBezTo>
                <a:cubicBezTo>
                  <a:pt x="13301" y="5064"/>
                  <a:pt x="13312" y="5085"/>
                  <a:pt x="13315" y="5112"/>
                </a:cubicBezTo>
                <a:cubicBezTo>
                  <a:pt x="13319" y="5149"/>
                  <a:pt x="13302" y="5181"/>
                  <a:pt x="13242" y="5251"/>
                </a:cubicBezTo>
                <a:cubicBezTo>
                  <a:pt x="13199" y="5300"/>
                  <a:pt x="13159" y="5341"/>
                  <a:pt x="13153" y="5341"/>
                </a:cubicBezTo>
                <a:cubicBezTo>
                  <a:pt x="13147" y="5341"/>
                  <a:pt x="13124" y="5327"/>
                  <a:pt x="13102" y="5310"/>
                </a:cubicBezTo>
                <a:cubicBezTo>
                  <a:pt x="13080" y="5293"/>
                  <a:pt x="13038" y="5262"/>
                  <a:pt x="13009" y="5242"/>
                </a:cubicBezTo>
                <a:cubicBezTo>
                  <a:pt x="12780" y="5086"/>
                  <a:pt x="12670" y="4979"/>
                  <a:pt x="12670" y="4911"/>
                </a:cubicBezTo>
                <a:cubicBezTo>
                  <a:pt x="12670" y="4861"/>
                  <a:pt x="12735" y="4784"/>
                  <a:pt x="12856" y="4687"/>
                </a:cubicBezTo>
                <a:cubicBezTo>
                  <a:pt x="12884" y="4664"/>
                  <a:pt x="12912" y="4651"/>
                  <a:pt x="12930" y="4650"/>
                </a:cubicBezTo>
                <a:close/>
                <a:moveTo>
                  <a:pt x="4845" y="4897"/>
                </a:moveTo>
                <a:lnTo>
                  <a:pt x="5162" y="5219"/>
                </a:lnTo>
                <a:cubicBezTo>
                  <a:pt x="5403" y="5463"/>
                  <a:pt x="5451" y="5601"/>
                  <a:pt x="5361" y="5784"/>
                </a:cubicBezTo>
                <a:cubicBezTo>
                  <a:pt x="5166" y="6178"/>
                  <a:pt x="4897" y="6196"/>
                  <a:pt x="4585" y="5836"/>
                </a:cubicBezTo>
                <a:lnTo>
                  <a:pt x="4289" y="5497"/>
                </a:lnTo>
                <a:lnTo>
                  <a:pt x="4568" y="5197"/>
                </a:lnTo>
                <a:lnTo>
                  <a:pt x="4845" y="4897"/>
                </a:lnTo>
                <a:close/>
                <a:moveTo>
                  <a:pt x="3032" y="4991"/>
                </a:moveTo>
                <a:cubicBezTo>
                  <a:pt x="3041" y="4985"/>
                  <a:pt x="3051" y="4989"/>
                  <a:pt x="3057" y="4999"/>
                </a:cubicBezTo>
                <a:cubicBezTo>
                  <a:pt x="3062" y="5008"/>
                  <a:pt x="3060" y="5020"/>
                  <a:pt x="3051" y="5026"/>
                </a:cubicBezTo>
                <a:cubicBezTo>
                  <a:pt x="3043" y="5031"/>
                  <a:pt x="3031" y="5028"/>
                  <a:pt x="3026" y="5019"/>
                </a:cubicBezTo>
                <a:cubicBezTo>
                  <a:pt x="3020" y="5010"/>
                  <a:pt x="3023" y="4997"/>
                  <a:pt x="3032" y="4991"/>
                </a:cubicBezTo>
                <a:close/>
                <a:moveTo>
                  <a:pt x="14870" y="5032"/>
                </a:moveTo>
                <a:cubicBezTo>
                  <a:pt x="14909" y="5032"/>
                  <a:pt x="15005" y="5087"/>
                  <a:pt x="15082" y="5154"/>
                </a:cubicBezTo>
                <a:lnTo>
                  <a:pt x="15222" y="5274"/>
                </a:lnTo>
                <a:lnTo>
                  <a:pt x="14889" y="5621"/>
                </a:lnTo>
                <a:cubicBezTo>
                  <a:pt x="14706" y="5811"/>
                  <a:pt x="14534" y="5968"/>
                  <a:pt x="14507" y="5968"/>
                </a:cubicBezTo>
                <a:cubicBezTo>
                  <a:pt x="14479" y="5969"/>
                  <a:pt x="14376" y="5881"/>
                  <a:pt x="14278" y="5773"/>
                </a:cubicBezTo>
                <a:lnTo>
                  <a:pt x="14101" y="5575"/>
                </a:lnTo>
                <a:lnTo>
                  <a:pt x="14449" y="5303"/>
                </a:lnTo>
                <a:cubicBezTo>
                  <a:pt x="14641" y="5154"/>
                  <a:pt x="14830" y="5031"/>
                  <a:pt x="14870" y="5032"/>
                </a:cubicBezTo>
                <a:close/>
                <a:moveTo>
                  <a:pt x="7060" y="5073"/>
                </a:moveTo>
                <a:cubicBezTo>
                  <a:pt x="7120" y="5076"/>
                  <a:pt x="7172" y="5107"/>
                  <a:pt x="7234" y="5164"/>
                </a:cubicBezTo>
                <a:lnTo>
                  <a:pt x="7337" y="5258"/>
                </a:lnTo>
                <a:lnTo>
                  <a:pt x="7016" y="5632"/>
                </a:lnTo>
                <a:cubicBezTo>
                  <a:pt x="6839" y="5838"/>
                  <a:pt x="6677" y="6007"/>
                  <a:pt x="6657" y="6007"/>
                </a:cubicBezTo>
                <a:cubicBezTo>
                  <a:pt x="6606" y="6007"/>
                  <a:pt x="6329" y="5698"/>
                  <a:pt x="6320" y="5631"/>
                </a:cubicBezTo>
                <a:cubicBezTo>
                  <a:pt x="6316" y="5601"/>
                  <a:pt x="6447" y="5468"/>
                  <a:pt x="6622" y="5325"/>
                </a:cubicBezTo>
                <a:cubicBezTo>
                  <a:pt x="6842" y="5146"/>
                  <a:pt x="6961" y="5068"/>
                  <a:pt x="7060" y="5073"/>
                </a:cubicBezTo>
                <a:close/>
                <a:moveTo>
                  <a:pt x="3458" y="5120"/>
                </a:moveTo>
                <a:cubicBezTo>
                  <a:pt x="3469" y="5123"/>
                  <a:pt x="3478" y="5131"/>
                  <a:pt x="3485" y="5140"/>
                </a:cubicBezTo>
                <a:cubicBezTo>
                  <a:pt x="3486" y="5143"/>
                  <a:pt x="3487" y="5144"/>
                  <a:pt x="3488" y="5146"/>
                </a:cubicBezTo>
                <a:cubicBezTo>
                  <a:pt x="3494" y="5156"/>
                  <a:pt x="3497" y="5168"/>
                  <a:pt x="3491" y="5178"/>
                </a:cubicBezTo>
                <a:cubicBezTo>
                  <a:pt x="3485" y="5189"/>
                  <a:pt x="3490" y="5198"/>
                  <a:pt x="3503" y="5198"/>
                </a:cubicBezTo>
                <a:cubicBezTo>
                  <a:pt x="3518" y="5198"/>
                  <a:pt x="3553" y="5230"/>
                  <a:pt x="3587" y="5270"/>
                </a:cubicBezTo>
                <a:cubicBezTo>
                  <a:pt x="3621" y="5310"/>
                  <a:pt x="3655" y="5358"/>
                  <a:pt x="3665" y="5388"/>
                </a:cubicBezTo>
                <a:cubicBezTo>
                  <a:pt x="3690" y="5457"/>
                  <a:pt x="3684" y="5543"/>
                  <a:pt x="3652" y="5595"/>
                </a:cubicBezTo>
                <a:cubicBezTo>
                  <a:pt x="3636" y="5621"/>
                  <a:pt x="3567" y="5709"/>
                  <a:pt x="3499" y="5791"/>
                </a:cubicBezTo>
                <a:cubicBezTo>
                  <a:pt x="3430" y="5874"/>
                  <a:pt x="3344" y="5976"/>
                  <a:pt x="3307" y="6020"/>
                </a:cubicBezTo>
                <a:lnTo>
                  <a:pt x="3241" y="6099"/>
                </a:lnTo>
                <a:lnTo>
                  <a:pt x="3198" y="6048"/>
                </a:lnTo>
                <a:cubicBezTo>
                  <a:pt x="3175" y="6020"/>
                  <a:pt x="3155" y="5995"/>
                  <a:pt x="3138" y="5971"/>
                </a:cubicBezTo>
                <a:cubicBezTo>
                  <a:pt x="3121" y="5947"/>
                  <a:pt x="3107" y="5924"/>
                  <a:pt x="3096" y="5901"/>
                </a:cubicBezTo>
                <a:cubicBezTo>
                  <a:pt x="3096" y="5901"/>
                  <a:pt x="3096" y="5900"/>
                  <a:pt x="3096" y="5900"/>
                </a:cubicBezTo>
                <a:cubicBezTo>
                  <a:pt x="3030" y="5763"/>
                  <a:pt x="3074" y="5637"/>
                  <a:pt x="3238" y="5326"/>
                </a:cubicBezTo>
                <a:cubicBezTo>
                  <a:pt x="3272" y="5263"/>
                  <a:pt x="3298" y="5208"/>
                  <a:pt x="3298" y="5204"/>
                </a:cubicBezTo>
                <a:cubicBezTo>
                  <a:pt x="3298" y="5199"/>
                  <a:pt x="3311" y="5176"/>
                  <a:pt x="3326" y="5152"/>
                </a:cubicBezTo>
                <a:cubicBezTo>
                  <a:pt x="3346" y="5119"/>
                  <a:pt x="3359" y="5112"/>
                  <a:pt x="3379" y="5124"/>
                </a:cubicBezTo>
                <a:cubicBezTo>
                  <a:pt x="3395" y="5134"/>
                  <a:pt x="3417" y="5134"/>
                  <a:pt x="3433" y="5124"/>
                </a:cubicBezTo>
                <a:cubicBezTo>
                  <a:pt x="3441" y="5120"/>
                  <a:pt x="3450" y="5118"/>
                  <a:pt x="3458" y="5120"/>
                </a:cubicBezTo>
                <a:close/>
                <a:moveTo>
                  <a:pt x="12271" y="5166"/>
                </a:moveTo>
                <a:cubicBezTo>
                  <a:pt x="12350" y="5154"/>
                  <a:pt x="12427" y="5171"/>
                  <a:pt x="12500" y="5216"/>
                </a:cubicBezTo>
                <a:cubicBezTo>
                  <a:pt x="12553" y="5249"/>
                  <a:pt x="12584" y="5279"/>
                  <a:pt x="12577" y="5291"/>
                </a:cubicBezTo>
                <a:cubicBezTo>
                  <a:pt x="12570" y="5303"/>
                  <a:pt x="12572" y="5306"/>
                  <a:pt x="12583" y="5299"/>
                </a:cubicBezTo>
                <a:cubicBezTo>
                  <a:pt x="12606" y="5283"/>
                  <a:pt x="12730" y="5374"/>
                  <a:pt x="12723" y="5402"/>
                </a:cubicBezTo>
                <a:cubicBezTo>
                  <a:pt x="12720" y="5413"/>
                  <a:pt x="12722" y="5416"/>
                  <a:pt x="12729" y="5409"/>
                </a:cubicBezTo>
                <a:cubicBezTo>
                  <a:pt x="12735" y="5402"/>
                  <a:pt x="12760" y="5407"/>
                  <a:pt x="12784" y="5420"/>
                </a:cubicBezTo>
                <a:cubicBezTo>
                  <a:pt x="12831" y="5447"/>
                  <a:pt x="12900" y="5521"/>
                  <a:pt x="12877" y="5521"/>
                </a:cubicBezTo>
                <a:cubicBezTo>
                  <a:pt x="12870" y="5521"/>
                  <a:pt x="12876" y="5532"/>
                  <a:pt x="12892" y="5544"/>
                </a:cubicBezTo>
                <a:cubicBezTo>
                  <a:pt x="12919" y="5565"/>
                  <a:pt x="12912" y="5577"/>
                  <a:pt x="12813" y="5680"/>
                </a:cubicBezTo>
                <a:cubicBezTo>
                  <a:pt x="12753" y="5742"/>
                  <a:pt x="12696" y="5788"/>
                  <a:pt x="12687" y="5781"/>
                </a:cubicBezTo>
                <a:cubicBezTo>
                  <a:pt x="12677" y="5775"/>
                  <a:pt x="12672" y="5780"/>
                  <a:pt x="12674" y="5792"/>
                </a:cubicBezTo>
                <a:cubicBezTo>
                  <a:pt x="12677" y="5804"/>
                  <a:pt x="12660" y="5825"/>
                  <a:pt x="12637" y="5838"/>
                </a:cubicBezTo>
                <a:cubicBezTo>
                  <a:pt x="12614" y="5852"/>
                  <a:pt x="12584" y="5862"/>
                  <a:pt x="12570" y="5862"/>
                </a:cubicBezTo>
                <a:cubicBezTo>
                  <a:pt x="12513" y="5863"/>
                  <a:pt x="12326" y="5699"/>
                  <a:pt x="12345" y="5666"/>
                </a:cubicBezTo>
                <a:cubicBezTo>
                  <a:pt x="12351" y="5656"/>
                  <a:pt x="12346" y="5651"/>
                  <a:pt x="12334" y="5656"/>
                </a:cubicBezTo>
                <a:cubicBezTo>
                  <a:pt x="12322" y="5660"/>
                  <a:pt x="12242" y="5587"/>
                  <a:pt x="12155" y="5493"/>
                </a:cubicBezTo>
                <a:lnTo>
                  <a:pt x="11997" y="5321"/>
                </a:lnTo>
                <a:lnTo>
                  <a:pt x="12038" y="5284"/>
                </a:lnTo>
                <a:cubicBezTo>
                  <a:pt x="12114" y="5217"/>
                  <a:pt x="12193" y="5177"/>
                  <a:pt x="12271" y="5166"/>
                </a:cubicBezTo>
                <a:close/>
                <a:moveTo>
                  <a:pt x="9551" y="5275"/>
                </a:moveTo>
                <a:cubicBezTo>
                  <a:pt x="9591" y="5268"/>
                  <a:pt x="9622" y="5278"/>
                  <a:pt x="9670" y="5314"/>
                </a:cubicBezTo>
                <a:cubicBezTo>
                  <a:pt x="9774" y="5391"/>
                  <a:pt x="10027" y="5652"/>
                  <a:pt x="10016" y="5671"/>
                </a:cubicBezTo>
                <a:cubicBezTo>
                  <a:pt x="10011" y="5680"/>
                  <a:pt x="10014" y="5684"/>
                  <a:pt x="10023" y="5677"/>
                </a:cubicBezTo>
                <a:cubicBezTo>
                  <a:pt x="10044" y="5663"/>
                  <a:pt x="10289" y="5905"/>
                  <a:pt x="10317" y="5968"/>
                </a:cubicBezTo>
                <a:cubicBezTo>
                  <a:pt x="10364" y="6073"/>
                  <a:pt x="10351" y="6117"/>
                  <a:pt x="10233" y="6259"/>
                </a:cubicBezTo>
                <a:cubicBezTo>
                  <a:pt x="10172" y="6333"/>
                  <a:pt x="10039" y="6459"/>
                  <a:pt x="9938" y="6541"/>
                </a:cubicBezTo>
                <a:cubicBezTo>
                  <a:pt x="9759" y="6685"/>
                  <a:pt x="9752" y="6689"/>
                  <a:pt x="9663" y="6688"/>
                </a:cubicBezTo>
                <a:cubicBezTo>
                  <a:pt x="9568" y="6688"/>
                  <a:pt x="9505" y="6664"/>
                  <a:pt x="9522" y="6634"/>
                </a:cubicBezTo>
                <a:cubicBezTo>
                  <a:pt x="9527" y="6625"/>
                  <a:pt x="9522" y="6623"/>
                  <a:pt x="9509" y="6628"/>
                </a:cubicBezTo>
                <a:cubicBezTo>
                  <a:pt x="9485" y="6638"/>
                  <a:pt x="9152" y="6363"/>
                  <a:pt x="9137" y="6321"/>
                </a:cubicBezTo>
                <a:cubicBezTo>
                  <a:pt x="9133" y="6307"/>
                  <a:pt x="9119" y="6300"/>
                  <a:pt x="9109" y="6305"/>
                </a:cubicBezTo>
                <a:cubicBezTo>
                  <a:pt x="9086" y="6314"/>
                  <a:pt x="8818" y="6090"/>
                  <a:pt x="8804" y="6050"/>
                </a:cubicBezTo>
                <a:cubicBezTo>
                  <a:pt x="8792" y="6018"/>
                  <a:pt x="8845" y="5948"/>
                  <a:pt x="8869" y="5964"/>
                </a:cubicBezTo>
                <a:cubicBezTo>
                  <a:pt x="8879" y="5970"/>
                  <a:pt x="8882" y="5967"/>
                  <a:pt x="8876" y="5957"/>
                </a:cubicBezTo>
                <a:cubicBezTo>
                  <a:pt x="8870" y="5946"/>
                  <a:pt x="8945" y="5849"/>
                  <a:pt x="9044" y="5741"/>
                </a:cubicBezTo>
                <a:cubicBezTo>
                  <a:pt x="9182" y="5588"/>
                  <a:pt x="9232" y="5544"/>
                  <a:pt x="9264" y="5546"/>
                </a:cubicBezTo>
                <a:cubicBezTo>
                  <a:pt x="9297" y="5548"/>
                  <a:pt x="9305" y="5539"/>
                  <a:pt x="9306" y="5509"/>
                </a:cubicBezTo>
                <a:cubicBezTo>
                  <a:pt x="9306" y="5455"/>
                  <a:pt x="9362" y="5390"/>
                  <a:pt x="9388" y="5413"/>
                </a:cubicBezTo>
                <a:cubicBezTo>
                  <a:pt x="9414" y="5436"/>
                  <a:pt x="9434" y="5414"/>
                  <a:pt x="9413" y="5387"/>
                </a:cubicBezTo>
                <a:cubicBezTo>
                  <a:pt x="9392" y="5359"/>
                  <a:pt x="9480" y="5288"/>
                  <a:pt x="9551" y="5275"/>
                </a:cubicBezTo>
                <a:close/>
                <a:moveTo>
                  <a:pt x="7508" y="5403"/>
                </a:moveTo>
                <a:cubicBezTo>
                  <a:pt x="7530" y="5394"/>
                  <a:pt x="7570" y="5427"/>
                  <a:pt x="7768" y="5575"/>
                </a:cubicBezTo>
                <a:cubicBezTo>
                  <a:pt x="7876" y="5656"/>
                  <a:pt x="7981" y="5771"/>
                  <a:pt x="8000" y="5831"/>
                </a:cubicBezTo>
                <a:cubicBezTo>
                  <a:pt x="8014" y="5873"/>
                  <a:pt x="8012" y="5888"/>
                  <a:pt x="7984" y="5917"/>
                </a:cubicBezTo>
                <a:cubicBezTo>
                  <a:pt x="7966" y="5936"/>
                  <a:pt x="7952" y="5958"/>
                  <a:pt x="7954" y="5965"/>
                </a:cubicBezTo>
                <a:cubicBezTo>
                  <a:pt x="7957" y="5977"/>
                  <a:pt x="7780" y="6130"/>
                  <a:pt x="7437" y="6411"/>
                </a:cubicBezTo>
                <a:cubicBezTo>
                  <a:pt x="7350" y="6482"/>
                  <a:pt x="7270" y="6535"/>
                  <a:pt x="7252" y="6532"/>
                </a:cubicBezTo>
                <a:cubicBezTo>
                  <a:pt x="7234" y="6530"/>
                  <a:pt x="7222" y="6538"/>
                  <a:pt x="7224" y="6550"/>
                </a:cubicBezTo>
                <a:cubicBezTo>
                  <a:pt x="7226" y="6563"/>
                  <a:pt x="7207" y="6574"/>
                  <a:pt x="7176" y="6578"/>
                </a:cubicBezTo>
                <a:cubicBezTo>
                  <a:pt x="7129" y="6583"/>
                  <a:pt x="7112" y="6569"/>
                  <a:pt x="7006" y="6439"/>
                </a:cubicBezTo>
                <a:cubicBezTo>
                  <a:pt x="6907" y="6317"/>
                  <a:pt x="6888" y="6283"/>
                  <a:pt x="6888" y="6230"/>
                </a:cubicBezTo>
                <a:cubicBezTo>
                  <a:pt x="6888" y="6195"/>
                  <a:pt x="6897" y="6149"/>
                  <a:pt x="6907" y="6127"/>
                </a:cubicBezTo>
                <a:cubicBezTo>
                  <a:pt x="6938" y="6064"/>
                  <a:pt x="7125" y="5836"/>
                  <a:pt x="7141" y="5841"/>
                </a:cubicBezTo>
                <a:cubicBezTo>
                  <a:pt x="7149" y="5844"/>
                  <a:pt x="7152" y="5839"/>
                  <a:pt x="7147" y="5830"/>
                </a:cubicBezTo>
                <a:cubicBezTo>
                  <a:pt x="7138" y="5815"/>
                  <a:pt x="7224" y="5714"/>
                  <a:pt x="7238" y="5723"/>
                </a:cubicBezTo>
                <a:cubicBezTo>
                  <a:pt x="7242" y="5726"/>
                  <a:pt x="7243" y="5725"/>
                  <a:pt x="7240" y="5720"/>
                </a:cubicBezTo>
                <a:cubicBezTo>
                  <a:pt x="7229" y="5700"/>
                  <a:pt x="7309" y="5632"/>
                  <a:pt x="7333" y="5642"/>
                </a:cubicBezTo>
                <a:cubicBezTo>
                  <a:pt x="7353" y="5650"/>
                  <a:pt x="7357" y="5645"/>
                  <a:pt x="7348" y="5620"/>
                </a:cubicBezTo>
                <a:cubicBezTo>
                  <a:pt x="7331" y="5574"/>
                  <a:pt x="7399" y="5495"/>
                  <a:pt x="7430" y="5523"/>
                </a:cubicBezTo>
                <a:cubicBezTo>
                  <a:pt x="7447" y="5539"/>
                  <a:pt x="7453" y="5536"/>
                  <a:pt x="7454" y="5510"/>
                </a:cubicBezTo>
                <a:cubicBezTo>
                  <a:pt x="7456" y="5491"/>
                  <a:pt x="7456" y="5471"/>
                  <a:pt x="7455" y="5465"/>
                </a:cubicBezTo>
                <a:cubicBezTo>
                  <a:pt x="7454" y="5459"/>
                  <a:pt x="7469" y="5439"/>
                  <a:pt x="7486" y="5421"/>
                </a:cubicBezTo>
                <a:cubicBezTo>
                  <a:pt x="7495" y="5412"/>
                  <a:pt x="7501" y="5405"/>
                  <a:pt x="7508" y="5403"/>
                </a:cubicBezTo>
                <a:close/>
                <a:moveTo>
                  <a:pt x="11811" y="5435"/>
                </a:moveTo>
                <a:lnTo>
                  <a:pt x="11881" y="5511"/>
                </a:lnTo>
                <a:cubicBezTo>
                  <a:pt x="11881" y="5512"/>
                  <a:pt x="11881" y="5512"/>
                  <a:pt x="11882" y="5512"/>
                </a:cubicBezTo>
                <a:cubicBezTo>
                  <a:pt x="11917" y="5544"/>
                  <a:pt x="11934" y="5562"/>
                  <a:pt x="11940" y="5576"/>
                </a:cubicBezTo>
                <a:lnTo>
                  <a:pt x="11995" y="5635"/>
                </a:lnTo>
                <a:cubicBezTo>
                  <a:pt x="12006" y="5642"/>
                  <a:pt x="12017" y="5650"/>
                  <a:pt x="12030" y="5664"/>
                </a:cubicBezTo>
                <a:cubicBezTo>
                  <a:pt x="12040" y="5675"/>
                  <a:pt x="12046" y="5686"/>
                  <a:pt x="12052" y="5696"/>
                </a:cubicBezTo>
                <a:lnTo>
                  <a:pt x="12083" y="5731"/>
                </a:lnTo>
                <a:cubicBezTo>
                  <a:pt x="12085" y="5734"/>
                  <a:pt x="12087" y="5736"/>
                  <a:pt x="12090" y="5739"/>
                </a:cubicBezTo>
                <a:cubicBezTo>
                  <a:pt x="12119" y="5758"/>
                  <a:pt x="12158" y="5802"/>
                  <a:pt x="12161" y="5823"/>
                </a:cubicBezTo>
                <a:cubicBezTo>
                  <a:pt x="12164" y="5828"/>
                  <a:pt x="12168" y="5831"/>
                  <a:pt x="12172" y="5835"/>
                </a:cubicBezTo>
                <a:cubicBezTo>
                  <a:pt x="12191" y="5830"/>
                  <a:pt x="12222" y="5869"/>
                  <a:pt x="12224" y="5898"/>
                </a:cubicBezTo>
                <a:cubicBezTo>
                  <a:pt x="12232" y="5908"/>
                  <a:pt x="12243" y="5919"/>
                  <a:pt x="12250" y="5929"/>
                </a:cubicBezTo>
                <a:cubicBezTo>
                  <a:pt x="12291" y="5923"/>
                  <a:pt x="12332" y="5992"/>
                  <a:pt x="12341" y="6063"/>
                </a:cubicBezTo>
                <a:cubicBezTo>
                  <a:pt x="12346" y="6073"/>
                  <a:pt x="12354" y="6085"/>
                  <a:pt x="12354" y="6091"/>
                </a:cubicBezTo>
                <a:cubicBezTo>
                  <a:pt x="12354" y="6100"/>
                  <a:pt x="12348" y="6116"/>
                  <a:pt x="12337" y="6136"/>
                </a:cubicBezTo>
                <a:cubicBezTo>
                  <a:pt x="12337" y="6137"/>
                  <a:pt x="12338" y="6138"/>
                  <a:pt x="12337" y="6139"/>
                </a:cubicBezTo>
                <a:cubicBezTo>
                  <a:pt x="12323" y="6184"/>
                  <a:pt x="12273" y="6249"/>
                  <a:pt x="12232" y="6287"/>
                </a:cubicBezTo>
                <a:cubicBezTo>
                  <a:pt x="12215" y="6309"/>
                  <a:pt x="12202" y="6329"/>
                  <a:pt x="12183" y="6350"/>
                </a:cubicBezTo>
                <a:cubicBezTo>
                  <a:pt x="12123" y="6419"/>
                  <a:pt x="12075" y="6469"/>
                  <a:pt x="12039" y="6503"/>
                </a:cubicBezTo>
                <a:cubicBezTo>
                  <a:pt x="12036" y="6505"/>
                  <a:pt x="12031" y="6512"/>
                  <a:pt x="12029" y="6514"/>
                </a:cubicBezTo>
                <a:cubicBezTo>
                  <a:pt x="12024" y="6518"/>
                  <a:pt x="12021" y="6519"/>
                  <a:pt x="12017" y="6521"/>
                </a:cubicBezTo>
                <a:cubicBezTo>
                  <a:pt x="12010" y="6527"/>
                  <a:pt x="11994" y="6544"/>
                  <a:pt x="11992" y="6543"/>
                </a:cubicBezTo>
                <a:cubicBezTo>
                  <a:pt x="11965" y="6540"/>
                  <a:pt x="11780" y="6389"/>
                  <a:pt x="11611" y="6242"/>
                </a:cubicBezTo>
                <a:cubicBezTo>
                  <a:pt x="11584" y="6219"/>
                  <a:pt x="11561" y="6199"/>
                  <a:pt x="11536" y="6177"/>
                </a:cubicBezTo>
                <a:cubicBezTo>
                  <a:pt x="11519" y="6167"/>
                  <a:pt x="11498" y="6154"/>
                  <a:pt x="11476" y="6136"/>
                </a:cubicBezTo>
                <a:cubicBezTo>
                  <a:pt x="11408" y="6080"/>
                  <a:pt x="11362" y="6032"/>
                  <a:pt x="11337" y="5987"/>
                </a:cubicBezTo>
                <a:cubicBezTo>
                  <a:pt x="11337" y="5987"/>
                  <a:pt x="11337" y="5986"/>
                  <a:pt x="11337" y="5986"/>
                </a:cubicBezTo>
                <a:cubicBezTo>
                  <a:pt x="11336" y="5984"/>
                  <a:pt x="11327" y="5977"/>
                  <a:pt x="11326" y="5975"/>
                </a:cubicBezTo>
                <a:cubicBezTo>
                  <a:pt x="11318" y="5958"/>
                  <a:pt x="11316" y="5942"/>
                  <a:pt x="11316" y="5924"/>
                </a:cubicBezTo>
                <a:cubicBezTo>
                  <a:pt x="11316" y="5920"/>
                  <a:pt x="11316" y="5916"/>
                  <a:pt x="11316" y="5913"/>
                </a:cubicBezTo>
                <a:cubicBezTo>
                  <a:pt x="11316" y="5909"/>
                  <a:pt x="11317" y="5904"/>
                  <a:pt x="11318" y="5900"/>
                </a:cubicBezTo>
                <a:cubicBezTo>
                  <a:pt x="11318" y="5886"/>
                  <a:pt x="11318" y="5872"/>
                  <a:pt x="11323" y="5858"/>
                </a:cubicBezTo>
                <a:cubicBezTo>
                  <a:pt x="11331" y="5834"/>
                  <a:pt x="11342" y="5826"/>
                  <a:pt x="11355" y="5823"/>
                </a:cubicBezTo>
                <a:cubicBezTo>
                  <a:pt x="11372" y="5799"/>
                  <a:pt x="11399" y="5771"/>
                  <a:pt x="11427" y="5743"/>
                </a:cubicBezTo>
                <a:cubicBezTo>
                  <a:pt x="11428" y="5743"/>
                  <a:pt x="11428" y="5742"/>
                  <a:pt x="11428" y="5742"/>
                </a:cubicBezTo>
                <a:cubicBezTo>
                  <a:pt x="11430" y="5739"/>
                  <a:pt x="11438" y="5734"/>
                  <a:pt x="11441" y="5731"/>
                </a:cubicBezTo>
                <a:cubicBezTo>
                  <a:pt x="11448" y="5723"/>
                  <a:pt x="11453" y="5717"/>
                  <a:pt x="11462" y="5709"/>
                </a:cubicBezTo>
                <a:cubicBezTo>
                  <a:pt x="11482" y="5690"/>
                  <a:pt x="11508" y="5670"/>
                  <a:pt x="11540" y="5645"/>
                </a:cubicBezTo>
                <a:cubicBezTo>
                  <a:pt x="11565" y="5625"/>
                  <a:pt x="11585" y="5607"/>
                  <a:pt x="11614" y="5585"/>
                </a:cubicBezTo>
                <a:lnTo>
                  <a:pt x="11811" y="5435"/>
                </a:lnTo>
                <a:close/>
                <a:moveTo>
                  <a:pt x="2512" y="5494"/>
                </a:moveTo>
                <a:cubicBezTo>
                  <a:pt x="2533" y="5488"/>
                  <a:pt x="2555" y="5500"/>
                  <a:pt x="2543" y="5521"/>
                </a:cubicBezTo>
                <a:cubicBezTo>
                  <a:pt x="2537" y="5531"/>
                  <a:pt x="2541" y="5539"/>
                  <a:pt x="2550" y="5539"/>
                </a:cubicBezTo>
                <a:cubicBezTo>
                  <a:pt x="2570" y="5539"/>
                  <a:pt x="2656" y="5681"/>
                  <a:pt x="2656" y="5714"/>
                </a:cubicBezTo>
                <a:cubicBezTo>
                  <a:pt x="2656" y="5726"/>
                  <a:pt x="2667" y="5739"/>
                  <a:pt x="2680" y="5745"/>
                </a:cubicBezTo>
                <a:cubicBezTo>
                  <a:pt x="2730" y="5765"/>
                  <a:pt x="2686" y="5990"/>
                  <a:pt x="2602" y="6150"/>
                </a:cubicBezTo>
                <a:cubicBezTo>
                  <a:pt x="2589" y="6175"/>
                  <a:pt x="2576" y="6203"/>
                  <a:pt x="2574" y="6213"/>
                </a:cubicBezTo>
                <a:cubicBezTo>
                  <a:pt x="2570" y="6229"/>
                  <a:pt x="2531" y="6341"/>
                  <a:pt x="2488" y="6458"/>
                </a:cubicBezTo>
                <a:cubicBezTo>
                  <a:pt x="2450" y="6561"/>
                  <a:pt x="2432" y="6544"/>
                  <a:pt x="2356" y="6333"/>
                </a:cubicBezTo>
                <a:cubicBezTo>
                  <a:pt x="2328" y="6258"/>
                  <a:pt x="2308" y="6156"/>
                  <a:pt x="2301" y="6060"/>
                </a:cubicBezTo>
                <a:lnTo>
                  <a:pt x="2289" y="5907"/>
                </a:lnTo>
                <a:lnTo>
                  <a:pt x="2380" y="5719"/>
                </a:lnTo>
                <a:cubicBezTo>
                  <a:pt x="2430" y="5615"/>
                  <a:pt x="2481" y="5519"/>
                  <a:pt x="2493" y="5505"/>
                </a:cubicBezTo>
                <a:cubicBezTo>
                  <a:pt x="2499" y="5499"/>
                  <a:pt x="2505" y="5495"/>
                  <a:pt x="2512" y="5494"/>
                </a:cubicBezTo>
                <a:close/>
                <a:moveTo>
                  <a:pt x="19084" y="5673"/>
                </a:moveTo>
                <a:cubicBezTo>
                  <a:pt x="19093" y="5676"/>
                  <a:pt x="19101" y="5681"/>
                  <a:pt x="19108" y="5689"/>
                </a:cubicBezTo>
                <a:cubicBezTo>
                  <a:pt x="19228" y="5819"/>
                  <a:pt x="19219" y="6148"/>
                  <a:pt x="19087" y="6430"/>
                </a:cubicBezTo>
                <a:cubicBezTo>
                  <a:pt x="19018" y="6578"/>
                  <a:pt x="18951" y="6698"/>
                  <a:pt x="18940" y="6698"/>
                </a:cubicBezTo>
                <a:cubicBezTo>
                  <a:pt x="18929" y="6698"/>
                  <a:pt x="18874" y="6589"/>
                  <a:pt x="18819" y="6453"/>
                </a:cubicBezTo>
                <a:cubicBezTo>
                  <a:pt x="18722" y="6217"/>
                  <a:pt x="18722" y="6201"/>
                  <a:pt x="18801" y="6041"/>
                </a:cubicBezTo>
                <a:cubicBezTo>
                  <a:pt x="18935" y="5772"/>
                  <a:pt x="19024" y="5655"/>
                  <a:pt x="19084" y="5673"/>
                </a:cubicBezTo>
                <a:close/>
                <a:moveTo>
                  <a:pt x="13114" y="5697"/>
                </a:moveTo>
                <a:cubicBezTo>
                  <a:pt x="13124" y="5694"/>
                  <a:pt x="13133" y="5696"/>
                  <a:pt x="13142" y="5701"/>
                </a:cubicBezTo>
                <a:cubicBezTo>
                  <a:pt x="13155" y="5707"/>
                  <a:pt x="13167" y="5719"/>
                  <a:pt x="13184" y="5736"/>
                </a:cubicBezTo>
                <a:cubicBezTo>
                  <a:pt x="13275" y="5825"/>
                  <a:pt x="13269" y="5874"/>
                  <a:pt x="13151" y="6002"/>
                </a:cubicBezTo>
                <a:cubicBezTo>
                  <a:pt x="12978" y="6190"/>
                  <a:pt x="12869" y="6261"/>
                  <a:pt x="12825" y="6214"/>
                </a:cubicBezTo>
                <a:cubicBezTo>
                  <a:pt x="12750" y="6132"/>
                  <a:pt x="12788" y="6020"/>
                  <a:pt x="12951" y="5845"/>
                </a:cubicBezTo>
                <a:cubicBezTo>
                  <a:pt x="13043" y="5748"/>
                  <a:pt x="13084" y="5704"/>
                  <a:pt x="13114" y="5697"/>
                </a:cubicBezTo>
                <a:close/>
                <a:moveTo>
                  <a:pt x="4081" y="5892"/>
                </a:moveTo>
                <a:cubicBezTo>
                  <a:pt x="4088" y="5892"/>
                  <a:pt x="4094" y="5894"/>
                  <a:pt x="4102" y="5897"/>
                </a:cubicBezTo>
                <a:cubicBezTo>
                  <a:pt x="4122" y="5906"/>
                  <a:pt x="4136" y="5923"/>
                  <a:pt x="4134" y="5935"/>
                </a:cubicBezTo>
                <a:cubicBezTo>
                  <a:pt x="4131" y="5946"/>
                  <a:pt x="4136" y="5950"/>
                  <a:pt x="4144" y="5945"/>
                </a:cubicBezTo>
                <a:cubicBezTo>
                  <a:pt x="4163" y="5932"/>
                  <a:pt x="4214" y="5993"/>
                  <a:pt x="4220" y="6035"/>
                </a:cubicBezTo>
                <a:cubicBezTo>
                  <a:pt x="4223" y="6053"/>
                  <a:pt x="4246" y="6082"/>
                  <a:pt x="4272" y="6098"/>
                </a:cubicBezTo>
                <a:cubicBezTo>
                  <a:pt x="4299" y="6115"/>
                  <a:pt x="4319" y="6137"/>
                  <a:pt x="4317" y="6148"/>
                </a:cubicBezTo>
                <a:cubicBezTo>
                  <a:pt x="4314" y="6159"/>
                  <a:pt x="4332" y="6182"/>
                  <a:pt x="4356" y="6199"/>
                </a:cubicBezTo>
                <a:cubicBezTo>
                  <a:pt x="4381" y="6216"/>
                  <a:pt x="4454" y="6297"/>
                  <a:pt x="4521" y="6379"/>
                </a:cubicBezTo>
                <a:cubicBezTo>
                  <a:pt x="4646" y="6534"/>
                  <a:pt x="4679" y="6618"/>
                  <a:pt x="4649" y="6704"/>
                </a:cubicBezTo>
                <a:cubicBezTo>
                  <a:pt x="4630" y="6762"/>
                  <a:pt x="4178" y="7266"/>
                  <a:pt x="4158" y="7252"/>
                </a:cubicBezTo>
                <a:cubicBezTo>
                  <a:pt x="4149" y="7246"/>
                  <a:pt x="4146" y="7250"/>
                  <a:pt x="4152" y="7259"/>
                </a:cubicBezTo>
                <a:cubicBezTo>
                  <a:pt x="4157" y="7269"/>
                  <a:pt x="4145" y="7295"/>
                  <a:pt x="4124" y="7317"/>
                </a:cubicBezTo>
                <a:lnTo>
                  <a:pt x="4085" y="7355"/>
                </a:lnTo>
                <a:lnTo>
                  <a:pt x="4043" y="7306"/>
                </a:lnTo>
                <a:cubicBezTo>
                  <a:pt x="3962" y="7211"/>
                  <a:pt x="3726" y="6860"/>
                  <a:pt x="3702" y="6797"/>
                </a:cubicBezTo>
                <a:cubicBezTo>
                  <a:pt x="3686" y="6757"/>
                  <a:pt x="3681" y="6705"/>
                  <a:pt x="3687" y="6650"/>
                </a:cubicBezTo>
                <a:cubicBezTo>
                  <a:pt x="3698" y="6555"/>
                  <a:pt x="3790" y="6341"/>
                  <a:pt x="3814" y="6357"/>
                </a:cubicBezTo>
                <a:cubicBezTo>
                  <a:pt x="3823" y="6363"/>
                  <a:pt x="3827" y="6357"/>
                  <a:pt x="3822" y="6344"/>
                </a:cubicBezTo>
                <a:cubicBezTo>
                  <a:pt x="3817" y="6330"/>
                  <a:pt x="3848" y="6260"/>
                  <a:pt x="3891" y="6186"/>
                </a:cubicBezTo>
                <a:cubicBezTo>
                  <a:pt x="3933" y="6112"/>
                  <a:pt x="3991" y="6013"/>
                  <a:pt x="4018" y="5967"/>
                </a:cubicBezTo>
                <a:cubicBezTo>
                  <a:pt x="4049" y="5912"/>
                  <a:pt x="4063" y="5893"/>
                  <a:pt x="4081" y="5892"/>
                </a:cubicBezTo>
                <a:close/>
                <a:moveTo>
                  <a:pt x="5912" y="6027"/>
                </a:moveTo>
                <a:cubicBezTo>
                  <a:pt x="5994" y="6011"/>
                  <a:pt x="6058" y="6059"/>
                  <a:pt x="6161" y="6159"/>
                </a:cubicBezTo>
                <a:cubicBezTo>
                  <a:pt x="6284" y="6278"/>
                  <a:pt x="6384" y="6425"/>
                  <a:pt x="6384" y="6485"/>
                </a:cubicBezTo>
                <a:cubicBezTo>
                  <a:pt x="6384" y="6545"/>
                  <a:pt x="6254" y="6758"/>
                  <a:pt x="6096" y="6957"/>
                </a:cubicBezTo>
                <a:lnTo>
                  <a:pt x="5806" y="7320"/>
                </a:lnTo>
                <a:lnTo>
                  <a:pt x="5493" y="6960"/>
                </a:lnTo>
                <a:lnTo>
                  <a:pt x="5179" y="6598"/>
                </a:lnTo>
                <a:lnTo>
                  <a:pt x="5559" y="6270"/>
                </a:lnTo>
                <a:cubicBezTo>
                  <a:pt x="5732" y="6120"/>
                  <a:pt x="5831" y="6042"/>
                  <a:pt x="5912" y="6027"/>
                </a:cubicBezTo>
                <a:close/>
                <a:moveTo>
                  <a:pt x="2867" y="6113"/>
                </a:moveTo>
                <a:lnTo>
                  <a:pt x="2916" y="6150"/>
                </a:lnTo>
                <a:cubicBezTo>
                  <a:pt x="2977" y="6197"/>
                  <a:pt x="3020" y="6364"/>
                  <a:pt x="2983" y="6412"/>
                </a:cubicBezTo>
                <a:cubicBezTo>
                  <a:pt x="2970" y="6428"/>
                  <a:pt x="2959" y="6456"/>
                  <a:pt x="2958" y="6474"/>
                </a:cubicBezTo>
                <a:cubicBezTo>
                  <a:pt x="2957" y="6492"/>
                  <a:pt x="2924" y="6546"/>
                  <a:pt x="2886" y="6596"/>
                </a:cubicBezTo>
                <a:cubicBezTo>
                  <a:pt x="2848" y="6645"/>
                  <a:pt x="2817" y="6690"/>
                  <a:pt x="2817" y="6696"/>
                </a:cubicBezTo>
                <a:cubicBezTo>
                  <a:pt x="2817" y="6718"/>
                  <a:pt x="2697" y="6887"/>
                  <a:pt x="2681" y="6887"/>
                </a:cubicBezTo>
                <a:cubicBezTo>
                  <a:pt x="2672" y="6887"/>
                  <a:pt x="2671" y="6896"/>
                  <a:pt x="2677" y="6907"/>
                </a:cubicBezTo>
                <a:cubicBezTo>
                  <a:pt x="2682" y="6917"/>
                  <a:pt x="2678" y="6937"/>
                  <a:pt x="2667" y="6951"/>
                </a:cubicBezTo>
                <a:cubicBezTo>
                  <a:pt x="2640" y="6987"/>
                  <a:pt x="2622" y="6984"/>
                  <a:pt x="2600" y="6940"/>
                </a:cubicBezTo>
                <a:cubicBezTo>
                  <a:pt x="2576" y="6891"/>
                  <a:pt x="2585" y="6839"/>
                  <a:pt x="2648" y="6672"/>
                </a:cubicBezTo>
                <a:cubicBezTo>
                  <a:pt x="2675" y="6597"/>
                  <a:pt x="2713" y="6497"/>
                  <a:pt x="2731" y="6446"/>
                </a:cubicBezTo>
                <a:cubicBezTo>
                  <a:pt x="2750" y="6396"/>
                  <a:pt x="2788" y="6301"/>
                  <a:pt x="2816" y="6234"/>
                </a:cubicBezTo>
                <a:lnTo>
                  <a:pt x="2867" y="6113"/>
                </a:lnTo>
                <a:close/>
                <a:moveTo>
                  <a:pt x="8298" y="6134"/>
                </a:moveTo>
                <a:cubicBezTo>
                  <a:pt x="8315" y="6132"/>
                  <a:pt x="8328" y="6136"/>
                  <a:pt x="8336" y="6146"/>
                </a:cubicBezTo>
                <a:cubicBezTo>
                  <a:pt x="8359" y="6170"/>
                  <a:pt x="8289" y="6300"/>
                  <a:pt x="8263" y="6283"/>
                </a:cubicBezTo>
                <a:cubicBezTo>
                  <a:pt x="8253" y="6276"/>
                  <a:pt x="8250" y="6278"/>
                  <a:pt x="8255" y="6288"/>
                </a:cubicBezTo>
                <a:cubicBezTo>
                  <a:pt x="8261" y="6297"/>
                  <a:pt x="8204" y="6383"/>
                  <a:pt x="8129" y="6478"/>
                </a:cubicBezTo>
                <a:cubicBezTo>
                  <a:pt x="7953" y="6701"/>
                  <a:pt x="7830" y="6865"/>
                  <a:pt x="7812" y="6903"/>
                </a:cubicBezTo>
                <a:cubicBezTo>
                  <a:pt x="7804" y="6919"/>
                  <a:pt x="7767" y="6967"/>
                  <a:pt x="7729" y="7009"/>
                </a:cubicBezTo>
                <a:cubicBezTo>
                  <a:pt x="7681" y="7063"/>
                  <a:pt x="7648" y="7086"/>
                  <a:pt x="7615" y="7086"/>
                </a:cubicBezTo>
                <a:cubicBezTo>
                  <a:pt x="7570" y="7086"/>
                  <a:pt x="7562" y="7077"/>
                  <a:pt x="7569" y="7040"/>
                </a:cubicBezTo>
                <a:cubicBezTo>
                  <a:pt x="7571" y="7030"/>
                  <a:pt x="7566" y="7028"/>
                  <a:pt x="7559" y="7036"/>
                </a:cubicBezTo>
                <a:cubicBezTo>
                  <a:pt x="7552" y="7043"/>
                  <a:pt x="7521" y="7023"/>
                  <a:pt x="7491" y="6992"/>
                </a:cubicBezTo>
                <a:cubicBezTo>
                  <a:pt x="7430" y="6927"/>
                  <a:pt x="7418" y="6851"/>
                  <a:pt x="7461" y="6785"/>
                </a:cubicBezTo>
                <a:cubicBezTo>
                  <a:pt x="7503" y="6720"/>
                  <a:pt x="7700" y="6561"/>
                  <a:pt x="7721" y="6575"/>
                </a:cubicBezTo>
                <a:cubicBezTo>
                  <a:pt x="7733" y="6582"/>
                  <a:pt x="7736" y="6580"/>
                  <a:pt x="7729" y="6568"/>
                </a:cubicBezTo>
                <a:cubicBezTo>
                  <a:pt x="7717" y="6546"/>
                  <a:pt x="7738" y="6526"/>
                  <a:pt x="8018" y="6303"/>
                </a:cubicBezTo>
                <a:cubicBezTo>
                  <a:pt x="8158" y="6192"/>
                  <a:pt x="8247" y="6137"/>
                  <a:pt x="8298" y="6134"/>
                </a:cubicBezTo>
                <a:close/>
                <a:moveTo>
                  <a:pt x="10943" y="6175"/>
                </a:moveTo>
                <a:cubicBezTo>
                  <a:pt x="10986" y="6173"/>
                  <a:pt x="11035" y="6180"/>
                  <a:pt x="11067" y="6194"/>
                </a:cubicBezTo>
                <a:cubicBezTo>
                  <a:pt x="11187" y="6248"/>
                  <a:pt x="11290" y="6330"/>
                  <a:pt x="11279" y="6361"/>
                </a:cubicBezTo>
                <a:cubicBezTo>
                  <a:pt x="11271" y="6382"/>
                  <a:pt x="11276" y="6387"/>
                  <a:pt x="11295" y="6379"/>
                </a:cubicBezTo>
                <a:cubicBezTo>
                  <a:pt x="11327" y="6366"/>
                  <a:pt x="11597" y="6574"/>
                  <a:pt x="11582" y="6600"/>
                </a:cubicBezTo>
                <a:cubicBezTo>
                  <a:pt x="11576" y="6609"/>
                  <a:pt x="11581" y="6613"/>
                  <a:pt x="11593" y="6608"/>
                </a:cubicBezTo>
                <a:cubicBezTo>
                  <a:pt x="11605" y="6603"/>
                  <a:pt x="11658" y="6637"/>
                  <a:pt x="11712" y="6683"/>
                </a:cubicBezTo>
                <a:lnTo>
                  <a:pt x="11809" y="6767"/>
                </a:lnTo>
                <a:lnTo>
                  <a:pt x="11713" y="6871"/>
                </a:lnTo>
                <a:cubicBezTo>
                  <a:pt x="11629" y="6963"/>
                  <a:pt x="11611" y="6975"/>
                  <a:pt x="11553" y="6974"/>
                </a:cubicBezTo>
                <a:cubicBezTo>
                  <a:pt x="11504" y="6973"/>
                  <a:pt x="11485" y="6964"/>
                  <a:pt x="11476" y="6938"/>
                </a:cubicBezTo>
                <a:cubicBezTo>
                  <a:pt x="11469" y="6919"/>
                  <a:pt x="11459" y="6905"/>
                  <a:pt x="11454" y="6908"/>
                </a:cubicBezTo>
                <a:cubicBezTo>
                  <a:pt x="11449" y="6912"/>
                  <a:pt x="11351" y="6801"/>
                  <a:pt x="11237" y="6662"/>
                </a:cubicBezTo>
                <a:cubicBezTo>
                  <a:pt x="11122" y="6524"/>
                  <a:pt x="10987" y="6367"/>
                  <a:pt x="10936" y="6313"/>
                </a:cubicBezTo>
                <a:cubicBezTo>
                  <a:pt x="10885" y="6260"/>
                  <a:pt x="10847" y="6210"/>
                  <a:pt x="10852" y="6202"/>
                </a:cubicBezTo>
                <a:cubicBezTo>
                  <a:pt x="10861" y="6186"/>
                  <a:pt x="10899" y="6177"/>
                  <a:pt x="10943" y="6175"/>
                </a:cubicBezTo>
                <a:close/>
                <a:moveTo>
                  <a:pt x="12556" y="6330"/>
                </a:moveTo>
                <a:cubicBezTo>
                  <a:pt x="12587" y="6330"/>
                  <a:pt x="12628" y="6352"/>
                  <a:pt x="12649" y="6379"/>
                </a:cubicBezTo>
                <a:cubicBezTo>
                  <a:pt x="12673" y="6410"/>
                  <a:pt x="12643" y="6448"/>
                  <a:pt x="12570" y="6510"/>
                </a:cubicBezTo>
                <a:cubicBezTo>
                  <a:pt x="12579" y="6528"/>
                  <a:pt x="12573" y="6551"/>
                  <a:pt x="12556" y="6562"/>
                </a:cubicBezTo>
                <a:cubicBezTo>
                  <a:pt x="12543" y="6571"/>
                  <a:pt x="12527" y="6567"/>
                  <a:pt x="12515" y="6557"/>
                </a:cubicBezTo>
                <a:cubicBezTo>
                  <a:pt x="12514" y="6558"/>
                  <a:pt x="12514" y="6557"/>
                  <a:pt x="12513" y="6559"/>
                </a:cubicBezTo>
                <a:cubicBezTo>
                  <a:pt x="12336" y="6690"/>
                  <a:pt x="12285" y="6710"/>
                  <a:pt x="12242" y="6665"/>
                </a:cubicBezTo>
                <a:cubicBezTo>
                  <a:pt x="12210" y="6629"/>
                  <a:pt x="12490" y="6330"/>
                  <a:pt x="12556" y="6330"/>
                </a:cubicBezTo>
                <a:close/>
                <a:moveTo>
                  <a:pt x="10653" y="6341"/>
                </a:moveTo>
                <a:cubicBezTo>
                  <a:pt x="10666" y="6337"/>
                  <a:pt x="10676" y="6340"/>
                  <a:pt x="10686" y="6349"/>
                </a:cubicBezTo>
                <a:cubicBezTo>
                  <a:pt x="10699" y="6361"/>
                  <a:pt x="10706" y="6376"/>
                  <a:pt x="10701" y="6381"/>
                </a:cubicBezTo>
                <a:cubicBezTo>
                  <a:pt x="10696" y="6386"/>
                  <a:pt x="10710" y="6399"/>
                  <a:pt x="10731" y="6410"/>
                </a:cubicBezTo>
                <a:cubicBezTo>
                  <a:pt x="10751" y="6421"/>
                  <a:pt x="10767" y="6441"/>
                  <a:pt x="10767" y="6455"/>
                </a:cubicBezTo>
                <a:cubicBezTo>
                  <a:pt x="10767" y="6469"/>
                  <a:pt x="10790" y="6494"/>
                  <a:pt x="10817" y="6511"/>
                </a:cubicBezTo>
                <a:cubicBezTo>
                  <a:pt x="10845" y="6528"/>
                  <a:pt x="10865" y="6550"/>
                  <a:pt x="10863" y="6561"/>
                </a:cubicBezTo>
                <a:cubicBezTo>
                  <a:pt x="10861" y="6572"/>
                  <a:pt x="10874" y="6589"/>
                  <a:pt x="10893" y="6600"/>
                </a:cubicBezTo>
                <a:cubicBezTo>
                  <a:pt x="10911" y="6611"/>
                  <a:pt x="10921" y="6629"/>
                  <a:pt x="10915" y="6639"/>
                </a:cubicBezTo>
                <a:cubicBezTo>
                  <a:pt x="10908" y="6651"/>
                  <a:pt x="10911" y="6654"/>
                  <a:pt x="10921" y="6648"/>
                </a:cubicBezTo>
                <a:cubicBezTo>
                  <a:pt x="10943" y="6633"/>
                  <a:pt x="11193" y="6930"/>
                  <a:pt x="11187" y="6962"/>
                </a:cubicBezTo>
                <a:cubicBezTo>
                  <a:pt x="11185" y="6976"/>
                  <a:pt x="11192" y="6984"/>
                  <a:pt x="11203" y="6982"/>
                </a:cubicBezTo>
                <a:cubicBezTo>
                  <a:pt x="11222" y="6978"/>
                  <a:pt x="11297" y="7070"/>
                  <a:pt x="11293" y="7092"/>
                </a:cubicBezTo>
                <a:cubicBezTo>
                  <a:pt x="11291" y="7098"/>
                  <a:pt x="11307" y="7120"/>
                  <a:pt x="11326" y="7141"/>
                </a:cubicBezTo>
                <a:cubicBezTo>
                  <a:pt x="11355" y="7173"/>
                  <a:pt x="11359" y="7193"/>
                  <a:pt x="11350" y="7254"/>
                </a:cubicBezTo>
                <a:cubicBezTo>
                  <a:pt x="11344" y="7295"/>
                  <a:pt x="11327" y="7348"/>
                  <a:pt x="11312" y="7373"/>
                </a:cubicBezTo>
                <a:cubicBezTo>
                  <a:pt x="11261" y="7459"/>
                  <a:pt x="11150" y="7589"/>
                  <a:pt x="11128" y="7589"/>
                </a:cubicBezTo>
                <a:cubicBezTo>
                  <a:pt x="11116" y="7589"/>
                  <a:pt x="11111" y="7597"/>
                  <a:pt x="11117" y="7607"/>
                </a:cubicBezTo>
                <a:cubicBezTo>
                  <a:pt x="11122" y="7616"/>
                  <a:pt x="11083" y="7682"/>
                  <a:pt x="11031" y="7751"/>
                </a:cubicBezTo>
                <a:cubicBezTo>
                  <a:pt x="10978" y="7820"/>
                  <a:pt x="10935" y="7877"/>
                  <a:pt x="10935" y="7876"/>
                </a:cubicBezTo>
                <a:cubicBezTo>
                  <a:pt x="10792" y="7809"/>
                  <a:pt x="10466" y="7534"/>
                  <a:pt x="10471" y="7485"/>
                </a:cubicBezTo>
                <a:cubicBezTo>
                  <a:pt x="10472" y="7472"/>
                  <a:pt x="10464" y="7464"/>
                  <a:pt x="10452" y="7467"/>
                </a:cubicBezTo>
                <a:cubicBezTo>
                  <a:pt x="10424" y="7473"/>
                  <a:pt x="10235" y="7310"/>
                  <a:pt x="10090" y="7155"/>
                </a:cubicBezTo>
                <a:cubicBezTo>
                  <a:pt x="9945" y="6999"/>
                  <a:pt x="9940" y="6952"/>
                  <a:pt x="10057" y="6831"/>
                </a:cubicBezTo>
                <a:cubicBezTo>
                  <a:pt x="10171" y="6712"/>
                  <a:pt x="10256" y="6648"/>
                  <a:pt x="10279" y="6664"/>
                </a:cubicBezTo>
                <a:cubicBezTo>
                  <a:pt x="10291" y="6672"/>
                  <a:pt x="10295" y="6670"/>
                  <a:pt x="10288" y="6658"/>
                </a:cubicBezTo>
                <a:cubicBezTo>
                  <a:pt x="10278" y="6641"/>
                  <a:pt x="10397" y="6532"/>
                  <a:pt x="10595" y="6378"/>
                </a:cubicBezTo>
                <a:cubicBezTo>
                  <a:pt x="10622" y="6357"/>
                  <a:pt x="10640" y="6345"/>
                  <a:pt x="10653" y="6341"/>
                </a:cubicBezTo>
                <a:close/>
                <a:moveTo>
                  <a:pt x="8578" y="6344"/>
                </a:moveTo>
                <a:cubicBezTo>
                  <a:pt x="8637" y="6343"/>
                  <a:pt x="8671" y="6361"/>
                  <a:pt x="8655" y="6388"/>
                </a:cubicBezTo>
                <a:cubicBezTo>
                  <a:pt x="8648" y="6400"/>
                  <a:pt x="8652" y="6402"/>
                  <a:pt x="8664" y="6394"/>
                </a:cubicBezTo>
                <a:cubicBezTo>
                  <a:pt x="8690" y="6377"/>
                  <a:pt x="8869" y="6562"/>
                  <a:pt x="8858" y="6595"/>
                </a:cubicBezTo>
                <a:cubicBezTo>
                  <a:pt x="8853" y="6608"/>
                  <a:pt x="8855" y="6616"/>
                  <a:pt x="8863" y="6610"/>
                </a:cubicBezTo>
                <a:cubicBezTo>
                  <a:pt x="8883" y="6597"/>
                  <a:pt x="8934" y="6661"/>
                  <a:pt x="8918" y="6680"/>
                </a:cubicBezTo>
                <a:cubicBezTo>
                  <a:pt x="8912" y="6688"/>
                  <a:pt x="8915" y="6691"/>
                  <a:pt x="8925" y="6684"/>
                </a:cubicBezTo>
                <a:cubicBezTo>
                  <a:pt x="8948" y="6670"/>
                  <a:pt x="9053" y="6785"/>
                  <a:pt x="9036" y="6806"/>
                </a:cubicBezTo>
                <a:cubicBezTo>
                  <a:pt x="9029" y="6814"/>
                  <a:pt x="9031" y="6816"/>
                  <a:pt x="9042" y="6810"/>
                </a:cubicBezTo>
                <a:cubicBezTo>
                  <a:pt x="9067" y="6794"/>
                  <a:pt x="9121" y="6861"/>
                  <a:pt x="9105" y="6889"/>
                </a:cubicBezTo>
                <a:cubicBezTo>
                  <a:pt x="9096" y="6904"/>
                  <a:pt x="9101" y="6908"/>
                  <a:pt x="9118" y="6901"/>
                </a:cubicBezTo>
                <a:cubicBezTo>
                  <a:pt x="9148" y="6888"/>
                  <a:pt x="9238" y="6981"/>
                  <a:pt x="9218" y="7004"/>
                </a:cubicBezTo>
                <a:cubicBezTo>
                  <a:pt x="9211" y="7012"/>
                  <a:pt x="9214" y="7014"/>
                  <a:pt x="9225" y="7007"/>
                </a:cubicBezTo>
                <a:cubicBezTo>
                  <a:pt x="9236" y="7000"/>
                  <a:pt x="9256" y="7013"/>
                  <a:pt x="9271" y="7035"/>
                </a:cubicBezTo>
                <a:cubicBezTo>
                  <a:pt x="9294" y="7071"/>
                  <a:pt x="9294" y="7078"/>
                  <a:pt x="9269" y="7107"/>
                </a:cubicBezTo>
                <a:cubicBezTo>
                  <a:pt x="9254" y="7125"/>
                  <a:pt x="9239" y="7136"/>
                  <a:pt x="9236" y="7133"/>
                </a:cubicBezTo>
                <a:cubicBezTo>
                  <a:pt x="9232" y="7129"/>
                  <a:pt x="9207" y="7147"/>
                  <a:pt x="9181" y="7174"/>
                </a:cubicBezTo>
                <a:cubicBezTo>
                  <a:pt x="9125" y="7230"/>
                  <a:pt x="8587" y="7704"/>
                  <a:pt x="8511" y="7764"/>
                </a:cubicBezTo>
                <a:cubicBezTo>
                  <a:pt x="8475" y="7792"/>
                  <a:pt x="8436" y="7805"/>
                  <a:pt x="8382" y="7805"/>
                </a:cubicBezTo>
                <a:cubicBezTo>
                  <a:pt x="8293" y="7805"/>
                  <a:pt x="8244" y="7771"/>
                  <a:pt x="8051" y="7578"/>
                </a:cubicBezTo>
                <a:cubicBezTo>
                  <a:pt x="7983" y="7510"/>
                  <a:pt x="7907" y="7434"/>
                  <a:pt x="7881" y="7409"/>
                </a:cubicBezTo>
                <a:cubicBezTo>
                  <a:pt x="7832" y="7362"/>
                  <a:pt x="7823" y="7302"/>
                  <a:pt x="7852" y="7219"/>
                </a:cubicBezTo>
                <a:cubicBezTo>
                  <a:pt x="7873" y="7158"/>
                  <a:pt x="7980" y="7023"/>
                  <a:pt x="8006" y="7022"/>
                </a:cubicBezTo>
                <a:cubicBezTo>
                  <a:pt x="8017" y="7022"/>
                  <a:pt x="8026" y="7009"/>
                  <a:pt x="8026" y="6994"/>
                </a:cubicBezTo>
                <a:cubicBezTo>
                  <a:pt x="8027" y="6959"/>
                  <a:pt x="8069" y="6887"/>
                  <a:pt x="8129" y="6820"/>
                </a:cubicBezTo>
                <a:cubicBezTo>
                  <a:pt x="8154" y="6792"/>
                  <a:pt x="8228" y="6704"/>
                  <a:pt x="8290" y="6623"/>
                </a:cubicBezTo>
                <a:cubicBezTo>
                  <a:pt x="8353" y="6542"/>
                  <a:pt x="8412" y="6480"/>
                  <a:pt x="8421" y="6486"/>
                </a:cubicBezTo>
                <a:cubicBezTo>
                  <a:pt x="8431" y="6492"/>
                  <a:pt x="8433" y="6489"/>
                  <a:pt x="8428" y="6479"/>
                </a:cubicBezTo>
                <a:cubicBezTo>
                  <a:pt x="8410" y="6448"/>
                  <a:pt x="8524" y="6346"/>
                  <a:pt x="8578" y="6344"/>
                </a:cubicBezTo>
                <a:close/>
                <a:moveTo>
                  <a:pt x="2038" y="6571"/>
                </a:moveTo>
                <a:cubicBezTo>
                  <a:pt x="2047" y="6566"/>
                  <a:pt x="2065" y="6592"/>
                  <a:pt x="2080" y="6630"/>
                </a:cubicBezTo>
                <a:cubicBezTo>
                  <a:pt x="2094" y="6668"/>
                  <a:pt x="2123" y="6741"/>
                  <a:pt x="2145" y="6793"/>
                </a:cubicBezTo>
                <a:cubicBezTo>
                  <a:pt x="2167" y="6845"/>
                  <a:pt x="2180" y="6900"/>
                  <a:pt x="2175" y="6915"/>
                </a:cubicBezTo>
                <a:cubicBezTo>
                  <a:pt x="2168" y="6933"/>
                  <a:pt x="2173" y="6940"/>
                  <a:pt x="2187" y="6937"/>
                </a:cubicBezTo>
                <a:cubicBezTo>
                  <a:pt x="2204" y="6933"/>
                  <a:pt x="2213" y="6968"/>
                  <a:pt x="2221" y="7076"/>
                </a:cubicBezTo>
                <a:cubicBezTo>
                  <a:pt x="2231" y="7218"/>
                  <a:pt x="2226" y="7255"/>
                  <a:pt x="2149" y="7585"/>
                </a:cubicBezTo>
                <a:cubicBezTo>
                  <a:pt x="2130" y="7666"/>
                  <a:pt x="2108" y="7696"/>
                  <a:pt x="2095" y="7657"/>
                </a:cubicBezTo>
                <a:cubicBezTo>
                  <a:pt x="2090" y="7644"/>
                  <a:pt x="2061" y="7521"/>
                  <a:pt x="2031" y="7382"/>
                </a:cubicBezTo>
                <a:cubicBezTo>
                  <a:pt x="1983" y="7167"/>
                  <a:pt x="1975" y="7103"/>
                  <a:pt x="1978" y="6941"/>
                </a:cubicBezTo>
                <a:cubicBezTo>
                  <a:pt x="1982" y="6756"/>
                  <a:pt x="2009" y="6591"/>
                  <a:pt x="2038" y="6571"/>
                </a:cubicBezTo>
                <a:close/>
                <a:moveTo>
                  <a:pt x="18491" y="6575"/>
                </a:moveTo>
                <a:lnTo>
                  <a:pt x="18581" y="6703"/>
                </a:lnTo>
                <a:cubicBezTo>
                  <a:pt x="18796" y="7010"/>
                  <a:pt x="18796" y="7025"/>
                  <a:pt x="18577" y="7423"/>
                </a:cubicBezTo>
                <a:cubicBezTo>
                  <a:pt x="18465" y="7627"/>
                  <a:pt x="18365" y="7793"/>
                  <a:pt x="18354" y="7793"/>
                </a:cubicBezTo>
                <a:cubicBezTo>
                  <a:pt x="18328" y="7793"/>
                  <a:pt x="18133" y="7315"/>
                  <a:pt x="18131" y="7244"/>
                </a:cubicBezTo>
                <a:cubicBezTo>
                  <a:pt x="18129" y="7214"/>
                  <a:pt x="18210" y="7051"/>
                  <a:pt x="18310" y="6882"/>
                </a:cubicBezTo>
                <a:lnTo>
                  <a:pt x="18491" y="6575"/>
                </a:lnTo>
                <a:close/>
                <a:moveTo>
                  <a:pt x="3206" y="6613"/>
                </a:moveTo>
                <a:lnTo>
                  <a:pt x="3262" y="6682"/>
                </a:lnTo>
                <a:cubicBezTo>
                  <a:pt x="3331" y="6768"/>
                  <a:pt x="3327" y="6819"/>
                  <a:pt x="3239" y="7026"/>
                </a:cubicBezTo>
                <a:cubicBezTo>
                  <a:pt x="3206" y="7104"/>
                  <a:pt x="3161" y="7219"/>
                  <a:pt x="3139" y="7283"/>
                </a:cubicBezTo>
                <a:cubicBezTo>
                  <a:pt x="3116" y="7347"/>
                  <a:pt x="3087" y="7412"/>
                  <a:pt x="3074" y="7428"/>
                </a:cubicBezTo>
                <a:cubicBezTo>
                  <a:pt x="3061" y="7444"/>
                  <a:pt x="3054" y="7461"/>
                  <a:pt x="3060" y="7467"/>
                </a:cubicBezTo>
                <a:cubicBezTo>
                  <a:pt x="3065" y="7472"/>
                  <a:pt x="3059" y="7497"/>
                  <a:pt x="3047" y="7520"/>
                </a:cubicBezTo>
                <a:cubicBezTo>
                  <a:pt x="3025" y="7564"/>
                  <a:pt x="3021" y="7574"/>
                  <a:pt x="3018" y="7612"/>
                </a:cubicBezTo>
                <a:cubicBezTo>
                  <a:pt x="3014" y="7655"/>
                  <a:pt x="2973" y="7704"/>
                  <a:pt x="2959" y="7681"/>
                </a:cubicBezTo>
                <a:cubicBezTo>
                  <a:pt x="2953" y="7669"/>
                  <a:pt x="2941" y="7665"/>
                  <a:pt x="2932" y="7671"/>
                </a:cubicBezTo>
                <a:cubicBezTo>
                  <a:pt x="2902" y="7691"/>
                  <a:pt x="2827" y="7479"/>
                  <a:pt x="2820" y="7354"/>
                </a:cubicBezTo>
                <a:cubicBezTo>
                  <a:pt x="2813" y="7223"/>
                  <a:pt x="2847" y="7103"/>
                  <a:pt x="2892" y="7103"/>
                </a:cubicBezTo>
                <a:cubicBezTo>
                  <a:pt x="2906" y="7103"/>
                  <a:pt x="2913" y="7095"/>
                  <a:pt x="2908" y="7086"/>
                </a:cubicBezTo>
                <a:cubicBezTo>
                  <a:pt x="2902" y="7076"/>
                  <a:pt x="2916" y="7042"/>
                  <a:pt x="2937" y="7010"/>
                </a:cubicBezTo>
                <a:cubicBezTo>
                  <a:pt x="3029" y="6869"/>
                  <a:pt x="3105" y="6771"/>
                  <a:pt x="3119" y="6776"/>
                </a:cubicBezTo>
                <a:cubicBezTo>
                  <a:pt x="3128" y="6779"/>
                  <a:pt x="3130" y="6772"/>
                  <a:pt x="3125" y="6762"/>
                </a:cubicBezTo>
                <a:cubicBezTo>
                  <a:pt x="3119" y="6752"/>
                  <a:pt x="3135" y="6714"/>
                  <a:pt x="3160" y="6678"/>
                </a:cubicBezTo>
                <a:lnTo>
                  <a:pt x="3206" y="6613"/>
                </a:lnTo>
                <a:close/>
                <a:moveTo>
                  <a:pt x="12866" y="6618"/>
                </a:moveTo>
                <a:lnTo>
                  <a:pt x="12913" y="6686"/>
                </a:lnTo>
                <a:cubicBezTo>
                  <a:pt x="12939" y="6723"/>
                  <a:pt x="12958" y="6765"/>
                  <a:pt x="12955" y="6779"/>
                </a:cubicBezTo>
                <a:cubicBezTo>
                  <a:pt x="12951" y="6794"/>
                  <a:pt x="12955" y="6800"/>
                  <a:pt x="12962" y="6793"/>
                </a:cubicBezTo>
                <a:cubicBezTo>
                  <a:pt x="12983" y="6771"/>
                  <a:pt x="13067" y="6870"/>
                  <a:pt x="13056" y="6902"/>
                </a:cubicBezTo>
                <a:cubicBezTo>
                  <a:pt x="13050" y="6918"/>
                  <a:pt x="13053" y="6925"/>
                  <a:pt x="13064" y="6918"/>
                </a:cubicBezTo>
                <a:cubicBezTo>
                  <a:pt x="13085" y="6903"/>
                  <a:pt x="13138" y="6965"/>
                  <a:pt x="13131" y="6997"/>
                </a:cubicBezTo>
                <a:cubicBezTo>
                  <a:pt x="13129" y="7010"/>
                  <a:pt x="13137" y="7021"/>
                  <a:pt x="13149" y="7021"/>
                </a:cubicBezTo>
                <a:cubicBezTo>
                  <a:pt x="13160" y="7022"/>
                  <a:pt x="13199" y="7063"/>
                  <a:pt x="13235" y="7112"/>
                </a:cubicBezTo>
                <a:cubicBezTo>
                  <a:pt x="13296" y="7196"/>
                  <a:pt x="13299" y="7204"/>
                  <a:pt x="13272" y="7226"/>
                </a:cubicBezTo>
                <a:cubicBezTo>
                  <a:pt x="13246" y="7249"/>
                  <a:pt x="13246" y="7249"/>
                  <a:pt x="13276" y="7244"/>
                </a:cubicBezTo>
                <a:cubicBezTo>
                  <a:pt x="13306" y="7239"/>
                  <a:pt x="13310" y="7247"/>
                  <a:pt x="13307" y="7316"/>
                </a:cubicBezTo>
                <a:cubicBezTo>
                  <a:pt x="13304" y="7374"/>
                  <a:pt x="13288" y="7415"/>
                  <a:pt x="13241" y="7482"/>
                </a:cubicBezTo>
                <a:cubicBezTo>
                  <a:pt x="13207" y="7531"/>
                  <a:pt x="13178" y="7570"/>
                  <a:pt x="13177" y="7569"/>
                </a:cubicBezTo>
                <a:cubicBezTo>
                  <a:pt x="13176" y="7567"/>
                  <a:pt x="12921" y="7338"/>
                  <a:pt x="12767" y="7201"/>
                </a:cubicBezTo>
                <a:cubicBezTo>
                  <a:pt x="12621" y="7072"/>
                  <a:pt x="12573" y="6985"/>
                  <a:pt x="12604" y="6905"/>
                </a:cubicBezTo>
                <a:cubicBezTo>
                  <a:pt x="12615" y="6876"/>
                  <a:pt x="12678" y="6799"/>
                  <a:pt x="12745" y="6735"/>
                </a:cubicBezTo>
                <a:lnTo>
                  <a:pt x="12866" y="6618"/>
                </a:lnTo>
                <a:close/>
                <a:moveTo>
                  <a:pt x="10349" y="6642"/>
                </a:moveTo>
                <a:cubicBezTo>
                  <a:pt x="10346" y="6643"/>
                  <a:pt x="10344" y="6647"/>
                  <a:pt x="10344" y="6652"/>
                </a:cubicBezTo>
                <a:cubicBezTo>
                  <a:pt x="10344" y="6663"/>
                  <a:pt x="10351" y="6672"/>
                  <a:pt x="10360" y="6672"/>
                </a:cubicBezTo>
                <a:cubicBezTo>
                  <a:pt x="10369" y="6672"/>
                  <a:pt x="10377" y="6669"/>
                  <a:pt x="10377" y="6664"/>
                </a:cubicBezTo>
                <a:cubicBezTo>
                  <a:pt x="10377" y="6660"/>
                  <a:pt x="10369" y="6651"/>
                  <a:pt x="10360" y="6645"/>
                </a:cubicBezTo>
                <a:cubicBezTo>
                  <a:pt x="10355" y="6641"/>
                  <a:pt x="10352" y="6640"/>
                  <a:pt x="10349" y="6642"/>
                </a:cubicBezTo>
                <a:close/>
                <a:moveTo>
                  <a:pt x="2049" y="6779"/>
                </a:moveTo>
                <a:cubicBezTo>
                  <a:pt x="2042" y="6779"/>
                  <a:pt x="2045" y="6795"/>
                  <a:pt x="2056" y="6815"/>
                </a:cubicBezTo>
                <a:cubicBezTo>
                  <a:pt x="2068" y="6835"/>
                  <a:pt x="2083" y="6852"/>
                  <a:pt x="2090" y="6852"/>
                </a:cubicBezTo>
                <a:cubicBezTo>
                  <a:pt x="2097" y="6852"/>
                  <a:pt x="2094" y="6835"/>
                  <a:pt x="2082" y="6815"/>
                </a:cubicBezTo>
                <a:cubicBezTo>
                  <a:pt x="2071" y="6795"/>
                  <a:pt x="2056" y="6779"/>
                  <a:pt x="2049" y="6779"/>
                </a:cubicBezTo>
                <a:close/>
                <a:moveTo>
                  <a:pt x="19387" y="6811"/>
                </a:moveTo>
                <a:cubicBezTo>
                  <a:pt x="19402" y="6817"/>
                  <a:pt x="19415" y="6853"/>
                  <a:pt x="19440" y="6924"/>
                </a:cubicBezTo>
                <a:cubicBezTo>
                  <a:pt x="19459" y="6978"/>
                  <a:pt x="19473" y="7082"/>
                  <a:pt x="19482" y="7191"/>
                </a:cubicBezTo>
                <a:cubicBezTo>
                  <a:pt x="19494" y="7195"/>
                  <a:pt x="19507" y="7203"/>
                  <a:pt x="19514" y="7215"/>
                </a:cubicBezTo>
                <a:cubicBezTo>
                  <a:pt x="19530" y="7242"/>
                  <a:pt x="19522" y="7279"/>
                  <a:pt x="19496" y="7295"/>
                </a:cubicBezTo>
                <a:cubicBezTo>
                  <a:pt x="19494" y="7297"/>
                  <a:pt x="19492" y="7296"/>
                  <a:pt x="19489" y="7297"/>
                </a:cubicBezTo>
                <a:cubicBezTo>
                  <a:pt x="19490" y="7315"/>
                  <a:pt x="19493" y="7333"/>
                  <a:pt x="19493" y="7350"/>
                </a:cubicBezTo>
                <a:cubicBezTo>
                  <a:pt x="19493" y="7674"/>
                  <a:pt x="19439" y="7742"/>
                  <a:pt x="19329" y="7559"/>
                </a:cubicBezTo>
                <a:cubicBezTo>
                  <a:pt x="19233" y="7401"/>
                  <a:pt x="19228" y="7014"/>
                  <a:pt x="19320" y="6878"/>
                </a:cubicBezTo>
                <a:cubicBezTo>
                  <a:pt x="19353" y="6829"/>
                  <a:pt x="19371" y="6806"/>
                  <a:pt x="19387" y="6811"/>
                </a:cubicBezTo>
                <a:close/>
                <a:moveTo>
                  <a:pt x="4917" y="6871"/>
                </a:moveTo>
                <a:lnTo>
                  <a:pt x="5002" y="6967"/>
                </a:lnTo>
                <a:cubicBezTo>
                  <a:pt x="5016" y="6980"/>
                  <a:pt x="5031" y="6990"/>
                  <a:pt x="5048" y="7010"/>
                </a:cubicBezTo>
                <a:cubicBezTo>
                  <a:pt x="5072" y="7035"/>
                  <a:pt x="5090" y="7060"/>
                  <a:pt x="5102" y="7079"/>
                </a:cubicBezTo>
                <a:lnTo>
                  <a:pt x="5140" y="7122"/>
                </a:lnTo>
                <a:cubicBezTo>
                  <a:pt x="5140" y="7122"/>
                  <a:pt x="5140" y="7122"/>
                  <a:pt x="5140" y="7122"/>
                </a:cubicBezTo>
                <a:cubicBezTo>
                  <a:pt x="5150" y="7129"/>
                  <a:pt x="5160" y="7142"/>
                  <a:pt x="5170" y="7155"/>
                </a:cubicBezTo>
                <a:lnTo>
                  <a:pt x="5270" y="7269"/>
                </a:lnTo>
                <a:cubicBezTo>
                  <a:pt x="5272" y="7271"/>
                  <a:pt x="5272" y="7271"/>
                  <a:pt x="5273" y="7273"/>
                </a:cubicBezTo>
                <a:cubicBezTo>
                  <a:pt x="5277" y="7277"/>
                  <a:pt x="5278" y="7278"/>
                  <a:pt x="5282" y="7283"/>
                </a:cubicBezTo>
                <a:cubicBezTo>
                  <a:pt x="5361" y="7372"/>
                  <a:pt x="5424" y="7445"/>
                  <a:pt x="5468" y="7505"/>
                </a:cubicBezTo>
                <a:cubicBezTo>
                  <a:pt x="5468" y="7506"/>
                  <a:pt x="5467" y="7506"/>
                  <a:pt x="5468" y="7506"/>
                </a:cubicBezTo>
                <a:cubicBezTo>
                  <a:pt x="5486" y="7529"/>
                  <a:pt x="5501" y="7553"/>
                  <a:pt x="5507" y="7572"/>
                </a:cubicBezTo>
                <a:cubicBezTo>
                  <a:pt x="5512" y="7581"/>
                  <a:pt x="5520" y="7592"/>
                  <a:pt x="5524" y="7601"/>
                </a:cubicBezTo>
                <a:cubicBezTo>
                  <a:pt x="5533" y="7597"/>
                  <a:pt x="5559" y="7614"/>
                  <a:pt x="5584" y="7642"/>
                </a:cubicBezTo>
                <a:cubicBezTo>
                  <a:pt x="5619" y="7682"/>
                  <a:pt x="5626" y="7701"/>
                  <a:pt x="5612" y="7720"/>
                </a:cubicBezTo>
                <a:cubicBezTo>
                  <a:pt x="5602" y="7732"/>
                  <a:pt x="5566" y="7804"/>
                  <a:pt x="5532" y="7878"/>
                </a:cubicBezTo>
                <a:cubicBezTo>
                  <a:pt x="5532" y="7879"/>
                  <a:pt x="5532" y="7879"/>
                  <a:pt x="5532" y="7880"/>
                </a:cubicBezTo>
                <a:cubicBezTo>
                  <a:pt x="5511" y="7958"/>
                  <a:pt x="5475" y="8051"/>
                  <a:pt x="5427" y="8176"/>
                </a:cubicBezTo>
                <a:cubicBezTo>
                  <a:pt x="5319" y="8455"/>
                  <a:pt x="5185" y="8683"/>
                  <a:pt x="5129" y="8683"/>
                </a:cubicBezTo>
                <a:cubicBezTo>
                  <a:pt x="5123" y="8683"/>
                  <a:pt x="5114" y="8675"/>
                  <a:pt x="5108" y="8673"/>
                </a:cubicBezTo>
                <a:cubicBezTo>
                  <a:pt x="5099" y="8681"/>
                  <a:pt x="5079" y="8704"/>
                  <a:pt x="5077" y="8704"/>
                </a:cubicBezTo>
                <a:cubicBezTo>
                  <a:pt x="5060" y="8704"/>
                  <a:pt x="4997" y="8616"/>
                  <a:pt x="4968" y="8562"/>
                </a:cubicBezTo>
                <a:cubicBezTo>
                  <a:pt x="4915" y="8503"/>
                  <a:pt x="4856" y="8426"/>
                  <a:pt x="4797" y="8342"/>
                </a:cubicBezTo>
                <a:cubicBezTo>
                  <a:pt x="4752" y="8280"/>
                  <a:pt x="4704" y="8216"/>
                  <a:pt x="4653" y="8149"/>
                </a:cubicBezTo>
                <a:cubicBezTo>
                  <a:pt x="4455" y="7892"/>
                  <a:pt x="4443" y="7870"/>
                  <a:pt x="4433" y="7752"/>
                </a:cubicBezTo>
                <a:cubicBezTo>
                  <a:pt x="4424" y="7649"/>
                  <a:pt x="4428" y="7641"/>
                  <a:pt x="4547" y="7389"/>
                </a:cubicBezTo>
                <a:cubicBezTo>
                  <a:pt x="4646" y="7182"/>
                  <a:pt x="4689" y="7109"/>
                  <a:pt x="4767" y="7026"/>
                </a:cubicBezTo>
                <a:cubicBezTo>
                  <a:pt x="4805" y="6986"/>
                  <a:pt x="4834" y="6961"/>
                  <a:pt x="4861" y="6944"/>
                </a:cubicBezTo>
                <a:lnTo>
                  <a:pt x="4917" y="6871"/>
                </a:lnTo>
                <a:close/>
                <a:moveTo>
                  <a:pt x="3475" y="7066"/>
                </a:moveTo>
                <a:cubicBezTo>
                  <a:pt x="3493" y="7050"/>
                  <a:pt x="3524" y="7091"/>
                  <a:pt x="3626" y="7259"/>
                </a:cubicBezTo>
                <a:cubicBezTo>
                  <a:pt x="3772" y="7501"/>
                  <a:pt x="3804" y="7585"/>
                  <a:pt x="3788" y="7677"/>
                </a:cubicBezTo>
                <a:cubicBezTo>
                  <a:pt x="3776" y="7747"/>
                  <a:pt x="3671" y="7901"/>
                  <a:pt x="3647" y="7885"/>
                </a:cubicBezTo>
                <a:cubicBezTo>
                  <a:pt x="3638" y="7879"/>
                  <a:pt x="3635" y="7885"/>
                  <a:pt x="3640" y="7897"/>
                </a:cubicBezTo>
                <a:cubicBezTo>
                  <a:pt x="3644" y="7910"/>
                  <a:pt x="3613" y="7965"/>
                  <a:pt x="3572" y="8020"/>
                </a:cubicBezTo>
                <a:cubicBezTo>
                  <a:pt x="3530" y="8074"/>
                  <a:pt x="3455" y="8181"/>
                  <a:pt x="3405" y="8257"/>
                </a:cubicBezTo>
                <a:cubicBezTo>
                  <a:pt x="3355" y="8334"/>
                  <a:pt x="3308" y="8401"/>
                  <a:pt x="3300" y="8406"/>
                </a:cubicBezTo>
                <a:cubicBezTo>
                  <a:pt x="3292" y="8411"/>
                  <a:pt x="3267" y="8385"/>
                  <a:pt x="3244" y="8348"/>
                </a:cubicBezTo>
                <a:cubicBezTo>
                  <a:pt x="3133" y="8175"/>
                  <a:pt x="3118" y="8021"/>
                  <a:pt x="3190" y="7789"/>
                </a:cubicBezTo>
                <a:cubicBezTo>
                  <a:pt x="3216" y="7706"/>
                  <a:pt x="3247" y="7618"/>
                  <a:pt x="3259" y="7591"/>
                </a:cubicBezTo>
                <a:cubicBezTo>
                  <a:pt x="3272" y="7565"/>
                  <a:pt x="3282" y="7538"/>
                  <a:pt x="3282" y="7531"/>
                </a:cubicBezTo>
                <a:cubicBezTo>
                  <a:pt x="3282" y="7499"/>
                  <a:pt x="3455" y="7084"/>
                  <a:pt x="3475" y="7066"/>
                </a:cubicBezTo>
                <a:close/>
                <a:moveTo>
                  <a:pt x="7081" y="7142"/>
                </a:moveTo>
                <a:cubicBezTo>
                  <a:pt x="7163" y="7133"/>
                  <a:pt x="7264" y="7158"/>
                  <a:pt x="7242" y="7197"/>
                </a:cubicBezTo>
                <a:cubicBezTo>
                  <a:pt x="7236" y="7209"/>
                  <a:pt x="7239" y="7212"/>
                  <a:pt x="7250" y="7204"/>
                </a:cubicBezTo>
                <a:cubicBezTo>
                  <a:pt x="7277" y="7187"/>
                  <a:pt x="7436" y="7354"/>
                  <a:pt x="7436" y="7399"/>
                </a:cubicBezTo>
                <a:cubicBezTo>
                  <a:pt x="7436" y="7419"/>
                  <a:pt x="7417" y="7468"/>
                  <a:pt x="7395" y="7508"/>
                </a:cubicBezTo>
                <a:cubicBezTo>
                  <a:pt x="7373" y="7547"/>
                  <a:pt x="7339" y="7611"/>
                  <a:pt x="7320" y="7650"/>
                </a:cubicBezTo>
                <a:cubicBezTo>
                  <a:pt x="7300" y="7688"/>
                  <a:pt x="7269" y="7723"/>
                  <a:pt x="7251" y="7728"/>
                </a:cubicBezTo>
                <a:cubicBezTo>
                  <a:pt x="7230" y="7734"/>
                  <a:pt x="7222" y="7747"/>
                  <a:pt x="7228" y="7763"/>
                </a:cubicBezTo>
                <a:cubicBezTo>
                  <a:pt x="7238" y="7791"/>
                  <a:pt x="7170" y="7924"/>
                  <a:pt x="7110" y="7994"/>
                </a:cubicBezTo>
                <a:cubicBezTo>
                  <a:pt x="7090" y="8017"/>
                  <a:pt x="7078" y="8040"/>
                  <a:pt x="7082" y="8044"/>
                </a:cubicBezTo>
                <a:cubicBezTo>
                  <a:pt x="7095" y="8059"/>
                  <a:pt x="7002" y="8219"/>
                  <a:pt x="6986" y="8209"/>
                </a:cubicBezTo>
                <a:cubicBezTo>
                  <a:pt x="6978" y="8203"/>
                  <a:pt x="6976" y="8211"/>
                  <a:pt x="6981" y="8227"/>
                </a:cubicBezTo>
                <a:cubicBezTo>
                  <a:pt x="6992" y="8258"/>
                  <a:pt x="6915" y="8397"/>
                  <a:pt x="6886" y="8397"/>
                </a:cubicBezTo>
                <a:cubicBezTo>
                  <a:pt x="6877" y="8397"/>
                  <a:pt x="6874" y="8406"/>
                  <a:pt x="6880" y="8417"/>
                </a:cubicBezTo>
                <a:cubicBezTo>
                  <a:pt x="6886" y="8427"/>
                  <a:pt x="6875" y="8456"/>
                  <a:pt x="6854" y="8480"/>
                </a:cubicBezTo>
                <a:cubicBezTo>
                  <a:pt x="6790" y="8553"/>
                  <a:pt x="6779" y="8546"/>
                  <a:pt x="6607" y="8326"/>
                </a:cubicBezTo>
                <a:cubicBezTo>
                  <a:pt x="6565" y="8271"/>
                  <a:pt x="6476" y="8161"/>
                  <a:pt x="6410" y="8080"/>
                </a:cubicBezTo>
                <a:cubicBezTo>
                  <a:pt x="6341" y="7996"/>
                  <a:pt x="6290" y="7915"/>
                  <a:pt x="6290" y="7893"/>
                </a:cubicBezTo>
                <a:cubicBezTo>
                  <a:pt x="6290" y="7830"/>
                  <a:pt x="6693" y="7409"/>
                  <a:pt x="6741" y="7423"/>
                </a:cubicBezTo>
                <a:cubicBezTo>
                  <a:pt x="6750" y="7425"/>
                  <a:pt x="6753" y="7420"/>
                  <a:pt x="6748" y="7412"/>
                </a:cubicBezTo>
                <a:cubicBezTo>
                  <a:pt x="6740" y="7397"/>
                  <a:pt x="6939" y="7208"/>
                  <a:pt x="7011" y="7162"/>
                </a:cubicBezTo>
                <a:cubicBezTo>
                  <a:pt x="7029" y="7151"/>
                  <a:pt x="7054" y="7145"/>
                  <a:pt x="7081" y="7142"/>
                </a:cubicBezTo>
                <a:close/>
                <a:moveTo>
                  <a:pt x="12251" y="7235"/>
                </a:moveTo>
                <a:cubicBezTo>
                  <a:pt x="12333" y="7227"/>
                  <a:pt x="12450" y="7277"/>
                  <a:pt x="12442" y="7317"/>
                </a:cubicBezTo>
                <a:cubicBezTo>
                  <a:pt x="12440" y="7327"/>
                  <a:pt x="12447" y="7332"/>
                  <a:pt x="12459" y="7327"/>
                </a:cubicBezTo>
                <a:cubicBezTo>
                  <a:pt x="12480" y="7318"/>
                  <a:pt x="12574" y="7410"/>
                  <a:pt x="12573" y="7439"/>
                </a:cubicBezTo>
                <a:cubicBezTo>
                  <a:pt x="12572" y="7447"/>
                  <a:pt x="12582" y="7453"/>
                  <a:pt x="12594" y="7451"/>
                </a:cubicBezTo>
                <a:cubicBezTo>
                  <a:pt x="12617" y="7449"/>
                  <a:pt x="12678" y="7499"/>
                  <a:pt x="12875" y="7677"/>
                </a:cubicBezTo>
                <a:lnTo>
                  <a:pt x="13002" y="7791"/>
                </a:lnTo>
                <a:lnTo>
                  <a:pt x="12940" y="7867"/>
                </a:lnTo>
                <a:cubicBezTo>
                  <a:pt x="12906" y="7909"/>
                  <a:pt x="12833" y="8001"/>
                  <a:pt x="12778" y="8071"/>
                </a:cubicBezTo>
                <a:cubicBezTo>
                  <a:pt x="12723" y="8142"/>
                  <a:pt x="12669" y="8200"/>
                  <a:pt x="12658" y="8200"/>
                </a:cubicBezTo>
                <a:cubicBezTo>
                  <a:pt x="12647" y="8200"/>
                  <a:pt x="12641" y="8210"/>
                  <a:pt x="12646" y="8223"/>
                </a:cubicBezTo>
                <a:cubicBezTo>
                  <a:pt x="12651" y="8236"/>
                  <a:pt x="12633" y="8267"/>
                  <a:pt x="12608" y="8294"/>
                </a:cubicBezTo>
                <a:cubicBezTo>
                  <a:pt x="12555" y="8349"/>
                  <a:pt x="12491" y="8370"/>
                  <a:pt x="12452" y="8344"/>
                </a:cubicBezTo>
                <a:cubicBezTo>
                  <a:pt x="12437" y="8335"/>
                  <a:pt x="12368" y="8236"/>
                  <a:pt x="12299" y="8124"/>
                </a:cubicBezTo>
                <a:cubicBezTo>
                  <a:pt x="12115" y="7831"/>
                  <a:pt x="12024" y="7693"/>
                  <a:pt x="11981" y="7642"/>
                </a:cubicBezTo>
                <a:cubicBezTo>
                  <a:pt x="11961" y="7617"/>
                  <a:pt x="11929" y="7573"/>
                  <a:pt x="11910" y="7542"/>
                </a:cubicBezTo>
                <a:lnTo>
                  <a:pt x="11875" y="7488"/>
                </a:lnTo>
                <a:lnTo>
                  <a:pt x="12023" y="7365"/>
                </a:lnTo>
                <a:cubicBezTo>
                  <a:pt x="12149" y="7261"/>
                  <a:pt x="12185" y="7241"/>
                  <a:pt x="12251" y="7235"/>
                </a:cubicBezTo>
                <a:close/>
                <a:moveTo>
                  <a:pt x="9582" y="7499"/>
                </a:moveTo>
                <a:cubicBezTo>
                  <a:pt x="9642" y="7499"/>
                  <a:pt x="9730" y="7596"/>
                  <a:pt x="9927" y="7876"/>
                </a:cubicBezTo>
                <a:cubicBezTo>
                  <a:pt x="9959" y="7921"/>
                  <a:pt x="10015" y="7994"/>
                  <a:pt x="10052" y="8039"/>
                </a:cubicBezTo>
                <a:cubicBezTo>
                  <a:pt x="10116" y="8117"/>
                  <a:pt x="10287" y="8368"/>
                  <a:pt x="10347" y="8473"/>
                </a:cubicBezTo>
                <a:lnTo>
                  <a:pt x="10376" y="8522"/>
                </a:lnTo>
                <a:lnTo>
                  <a:pt x="10108" y="8788"/>
                </a:lnTo>
                <a:cubicBezTo>
                  <a:pt x="9961" y="8934"/>
                  <a:pt x="9829" y="9053"/>
                  <a:pt x="9815" y="9053"/>
                </a:cubicBezTo>
                <a:cubicBezTo>
                  <a:pt x="9800" y="9053"/>
                  <a:pt x="9787" y="9065"/>
                  <a:pt x="9787" y="9078"/>
                </a:cubicBezTo>
                <a:cubicBezTo>
                  <a:pt x="9787" y="9091"/>
                  <a:pt x="9769" y="9113"/>
                  <a:pt x="9746" y="9127"/>
                </a:cubicBezTo>
                <a:cubicBezTo>
                  <a:pt x="9723" y="9140"/>
                  <a:pt x="9685" y="9152"/>
                  <a:pt x="9663" y="9152"/>
                </a:cubicBezTo>
                <a:cubicBezTo>
                  <a:pt x="9612" y="9153"/>
                  <a:pt x="9504" y="9097"/>
                  <a:pt x="9508" y="9072"/>
                </a:cubicBezTo>
                <a:cubicBezTo>
                  <a:pt x="9512" y="9045"/>
                  <a:pt x="9479" y="9008"/>
                  <a:pt x="9461" y="9020"/>
                </a:cubicBezTo>
                <a:cubicBezTo>
                  <a:pt x="9452" y="9026"/>
                  <a:pt x="9322" y="8900"/>
                  <a:pt x="9172" y="8739"/>
                </a:cubicBezTo>
                <a:lnTo>
                  <a:pt x="8901" y="8446"/>
                </a:lnTo>
                <a:lnTo>
                  <a:pt x="8933" y="8381"/>
                </a:lnTo>
                <a:cubicBezTo>
                  <a:pt x="8950" y="8346"/>
                  <a:pt x="9027" y="8219"/>
                  <a:pt x="9105" y="8101"/>
                </a:cubicBezTo>
                <a:cubicBezTo>
                  <a:pt x="9182" y="7982"/>
                  <a:pt x="9273" y="7842"/>
                  <a:pt x="9306" y="7790"/>
                </a:cubicBezTo>
                <a:cubicBezTo>
                  <a:pt x="9340" y="7736"/>
                  <a:pt x="9374" y="7700"/>
                  <a:pt x="9384" y="7708"/>
                </a:cubicBezTo>
                <a:cubicBezTo>
                  <a:pt x="9396" y="7715"/>
                  <a:pt x="9397" y="7711"/>
                  <a:pt x="9389" y="7698"/>
                </a:cubicBezTo>
                <a:cubicBezTo>
                  <a:pt x="9369" y="7662"/>
                  <a:pt x="9526" y="7499"/>
                  <a:pt x="9582" y="7499"/>
                </a:cubicBezTo>
                <a:close/>
                <a:moveTo>
                  <a:pt x="10110" y="7580"/>
                </a:moveTo>
                <a:cubicBezTo>
                  <a:pt x="10128" y="7568"/>
                  <a:pt x="10283" y="7708"/>
                  <a:pt x="10291" y="7744"/>
                </a:cubicBezTo>
                <a:cubicBezTo>
                  <a:pt x="10294" y="7757"/>
                  <a:pt x="10304" y="7768"/>
                  <a:pt x="10313" y="7768"/>
                </a:cubicBezTo>
                <a:cubicBezTo>
                  <a:pt x="10334" y="7768"/>
                  <a:pt x="10461" y="7876"/>
                  <a:pt x="10563" y="7982"/>
                </a:cubicBezTo>
                <a:cubicBezTo>
                  <a:pt x="10654" y="8075"/>
                  <a:pt x="10676" y="8149"/>
                  <a:pt x="10637" y="8231"/>
                </a:cubicBezTo>
                <a:cubicBezTo>
                  <a:pt x="10590" y="8329"/>
                  <a:pt x="10554" y="8338"/>
                  <a:pt x="10481" y="8267"/>
                </a:cubicBezTo>
                <a:cubicBezTo>
                  <a:pt x="10461" y="8247"/>
                  <a:pt x="10449" y="8223"/>
                  <a:pt x="10455" y="8213"/>
                </a:cubicBezTo>
                <a:cubicBezTo>
                  <a:pt x="10461" y="8203"/>
                  <a:pt x="10458" y="8200"/>
                  <a:pt x="10449" y="8206"/>
                </a:cubicBezTo>
                <a:cubicBezTo>
                  <a:pt x="10440" y="8212"/>
                  <a:pt x="10407" y="8178"/>
                  <a:pt x="10376" y="8132"/>
                </a:cubicBezTo>
                <a:cubicBezTo>
                  <a:pt x="10346" y="8085"/>
                  <a:pt x="10257" y="7964"/>
                  <a:pt x="10182" y="7862"/>
                </a:cubicBezTo>
                <a:cubicBezTo>
                  <a:pt x="10106" y="7760"/>
                  <a:pt x="10048" y="7668"/>
                  <a:pt x="10054" y="7659"/>
                </a:cubicBezTo>
                <a:cubicBezTo>
                  <a:pt x="10059" y="7649"/>
                  <a:pt x="10071" y="7646"/>
                  <a:pt x="10079" y="7652"/>
                </a:cubicBezTo>
                <a:cubicBezTo>
                  <a:pt x="10088" y="7658"/>
                  <a:pt x="10095" y="7647"/>
                  <a:pt x="10095" y="7627"/>
                </a:cubicBezTo>
                <a:cubicBezTo>
                  <a:pt x="10095" y="7607"/>
                  <a:pt x="10102" y="7586"/>
                  <a:pt x="10110" y="7580"/>
                </a:cubicBezTo>
                <a:close/>
                <a:moveTo>
                  <a:pt x="7661" y="7604"/>
                </a:moveTo>
                <a:cubicBezTo>
                  <a:pt x="7695" y="7614"/>
                  <a:pt x="7735" y="7654"/>
                  <a:pt x="7797" y="7719"/>
                </a:cubicBezTo>
                <a:cubicBezTo>
                  <a:pt x="7951" y="7879"/>
                  <a:pt x="8068" y="8041"/>
                  <a:pt x="8068" y="8091"/>
                </a:cubicBezTo>
                <a:cubicBezTo>
                  <a:pt x="8068" y="8112"/>
                  <a:pt x="8057" y="8153"/>
                  <a:pt x="8044" y="8180"/>
                </a:cubicBezTo>
                <a:cubicBezTo>
                  <a:pt x="8013" y="8245"/>
                  <a:pt x="7711" y="8544"/>
                  <a:pt x="7694" y="8527"/>
                </a:cubicBezTo>
                <a:cubicBezTo>
                  <a:pt x="7686" y="8520"/>
                  <a:pt x="7685" y="8523"/>
                  <a:pt x="7691" y="8535"/>
                </a:cubicBezTo>
                <a:cubicBezTo>
                  <a:pt x="7702" y="8557"/>
                  <a:pt x="7523" y="8734"/>
                  <a:pt x="7498" y="8725"/>
                </a:cubicBezTo>
                <a:cubicBezTo>
                  <a:pt x="7490" y="8723"/>
                  <a:pt x="7488" y="8727"/>
                  <a:pt x="7493" y="8736"/>
                </a:cubicBezTo>
                <a:cubicBezTo>
                  <a:pt x="7506" y="8760"/>
                  <a:pt x="7317" y="8948"/>
                  <a:pt x="7266" y="8962"/>
                </a:cubicBezTo>
                <a:cubicBezTo>
                  <a:pt x="7241" y="8968"/>
                  <a:pt x="7222" y="8984"/>
                  <a:pt x="7224" y="8996"/>
                </a:cubicBezTo>
                <a:cubicBezTo>
                  <a:pt x="7226" y="9008"/>
                  <a:pt x="7209" y="9021"/>
                  <a:pt x="7185" y="9024"/>
                </a:cubicBezTo>
                <a:cubicBezTo>
                  <a:pt x="7152" y="9028"/>
                  <a:pt x="7131" y="9016"/>
                  <a:pt x="7105" y="8975"/>
                </a:cubicBezTo>
                <a:cubicBezTo>
                  <a:pt x="7055" y="8899"/>
                  <a:pt x="7020" y="8803"/>
                  <a:pt x="7020" y="8741"/>
                </a:cubicBezTo>
                <a:cubicBezTo>
                  <a:pt x="7020" y="8655"/>
                  <a:pt x="7175" y="8298"/>
                  <a:pt x="7204" y="8317"/>
                </a:cubicBezTo>
                <a:cubicBezTo>
                  <a:pt x="7213" y="8323"/>
                  <a:pt x="7216" y="8317"/>
                  <a:pt x="7212" y="8304"/>
                </a:cubicBezTo>
                <a:cubicBezTo>
                  <a:pt x="7202" y="8274"/>
                  <a:pt x="7310" y="8064"/>
                  <a:pt x="7334" y="8069"/>
                </a:cubicBezTo>
                <a:cubicBezTo>
                  <a:pt x="7343" y="8072"/>
                  <a:pt x="7348" y="8063"/>
                  <a:pt x="7343" y="8050"/>
                </a:cubicBezTo>
                <a:cubicBezTo>
                  <a:pt x="7338" y="8037"/>
                  <a:pt x="7386" y="7942"/>
                  <a:pt x="7449" y="7839"/>
                </a:cubicBezTo>
                <a:cubicBezTo>
                  <a:pt x="7560" y="7657"/>
                  <a:pt x="7603" y="7588"/>
                  <a:pt x="7661" y="7604"/>
                </a:cubicBezTo>
                <a:close/>
                <a:moveTo>
                  <a:pt x="11715" y="7645"/>
                </a:moveTo>
                <a:lnTo>
                  <a:pt x="11751" y="7682"/>
                </a:lnTo>
                <a:cubicBezTo>
                  <a:pt x="11771" y="7702"/>
                  <a:pt x="11783" y="7728"/>
                  <a:pt x="11779" y="7741"/>
                </a:cubicBezTo>
                <a:cubicBezTo>
                  <a:pt x="11774" y="7755"/>
                  <a:pt x="11785" y="7774"/>
                  <a:pt x="11803" y="7784"/>
                </a:cubicBezTo>
                <a:cubicBezTo>
                  <a:pt x="11821" y="7795"/>
                  <a:pt x="11863" y="7845"/>
                  <a:pt x="11897" y="7895"/>
                </a:cubicBezTo>
                <a:cubicBezTo>
                  <a:pt x="11949" y="7971"/>
                  <a:pt x="11955" y="7990"/>
                  <a:pt x="11937" y="8013"/>
                </a:cubicBezTo>
                <a:cubicBezTo>
                  <a:pt x="11919" y="8036"/>
                  <a:pt x="11920" y="8043"/>
                  <a:pt x="11939" y="8056"/>
                </a:cubicBezTo>
                <a:cubicBezTo>
                  <a:pt x="11953" y="8065"/>
                  <a:pt x="11970" y="8065"/>
                  <a:pt x="11981" y="8055"/>
                </a:cubicBezTo>
                <a:cubicBezTo>
                  <a:pt x="11995" y="8043"/>
                  <a:pt x="12024" y="8079"/>
                  <a:pt x="12080" y="8175"/>
                </a:cubicBezTo>
                <a:cubicBezTo>
                  <a:pt x="12125" y="8250"/>
                  <a:pt x="12162" y="8328"/>
                  <a:pt x="12164" y="8347"/>
                </a:cubicBezTo>
                <a:cubicBezTo>
                  <a:pt x="12165" y="8366"/>
                  <a:pt x="12192" y="8405"/>
                  <a:pt x="12223" y="8434"/>
                </a:cubicBezTo>
                <a:cubicBezTo>
                  <a:pt x="12254" y="8463"/>
                  <a:pt x="12274" y="8487"/>
                  <a:pt x="12267" y="8487"/>
                </a:cubicBezTo>
                <a:cubicBezTo>
                  <a:pt x="12259" y="8487"/>
                  <a:pt x="12264" y="8506"/>
                  <a:pt x="12278" y="8528"/>
                </a:cubicBezTo>
                <a:cubicBezTo>
                  <a:pt x="12332" y="8611"/>
                  <a:pt x="12310" y="8692"/>
                  <a:pt x="12182" y="8896"/>
                </a:cubicBezTo>
                <a:cubicBezTo>
                  <a:pt x="12138" y="8967"/>
                  <a:pt x="12092" y="9028"/>
                  <a:pt x="12080" y="9033"/>
                </a:cubicBezTo>
                <a:cubicBezTo>
                  <a:pt x="12054" y="9044"/>
                  <a:pt x="11900" y="8878"/>
                  <a:pt x="11918" y="8859"/>
                </a:cubicBezTo>
                <a:cubicBezTo>
                  <a:pt x="11925" y="8851"/>
                  <a:pt x="11922" y="8847"/>
                  <a:pt x="11911" y="8850"/>
                </a:cubicBezTo>
                <a:cubicBezTo>
                  <a:pt x="11885" y="8858"/>
                  <a:pt x="11556" y="8539"/>
                  <a:pt x="11568" y="8517"/>
                </a:cubicBezTo>
                <a:cubicBezTo>
                  <a:pt x="11574" y="8508"/>
                  <a:pt x="11570" y="8505"/>
                  <a:pt x="11560" y="8512"/>
                </a:cubicBezTo>
                <a:cubicBezTo>
                  <a:pt x="11549" y="8520"/>
                  <a:pt x="11485" y="8468"/>
                  <a:pt x="11408" y="8387"/>
                </a:cubicBezTo>
                <a:cubicBezTo>
                  <a:pt x="11267" y="8241"/>
                  <a:pt x="11240" y="8181"/>
                  <a:pt x="11272" y="8089"/>
                </a:cubicBezTo>
                <a:cubicBezTo>
                  <a:pt x="11282" y="8063"/>
                  <a:pt x="11385" y="7952"/>
                  <a:pt x="11502" y="7843"/>
                </a:cubicBezTo>
                <a:lnTo>
                  <a:pt x="11715" y="7645"/>
                </a:lnTo>
                <a:close/>
                <a:moveTo>
                  <a:pt x="9088" y="7655"/>
                </a:moveTo>
                <a:cubicBezTo>
                  <a:pt x="9097" y="7653"/>
                  <a:pt x="9105" y="7657"/>
                  <a:pt x="9112" y="7666"/>
                </a:cubicBezTo>
                <a:cubicBezTo>
                  <a:pt x="9125" y="7684"/>
                  <a:pt x="9114" y="7713"/>
                  <a:pt x="9067" y="7779"/>
                </a:cubicBezTo>
                <a:cubicBezTo>
                  <a:pt x="9033" y="7828"/>
                  <a:pt x="8976" y="7914"/>
                  <a:pt x="8942" y="7971"/>
                </a:cubicBezTo>
                <a:cubicBezTo>
                  <a:pt x="8907" y="8028"/>
                  <a:pt x="8871" y="8074"/>
                  <a:pt x="8861" y="8074"/>
                </a:cubicBezTo>
                <a:cubicBezTo>
                  <a:pt x="8851" y="8074"/>
                  <a:pt x="8847" y="8079"/>
                  <a:pt x="8852" y="8085"/>
                </a:cubicBezTo>
                <a:cubicBezTo>
                  <a:pt x="8858" y="8090"/>
                  <a:pt x="8842" y="8132"/>
                  <a:pt x="8817" y="8177"/>
                </a:cubicBezTo>
                <a:cubicBezTo>
                  <a:pt x="8793" y="8223"/>
                  <a:pt x="8765" y="8264"/>
                  <a:pt x="8753" y="8268"/>
                </a:cubicBezTo>
                <a:cubicBezTo>
                  <a:pt x="8725" y="8278"/>
                  <a:pt x="8666" y="8164"/>
                  <a:pt x="8665" y="8101"/>
                </a:cubicBezTo>
                <a:cubicBezTo>
                  <a:pt x="8665" y="8056"/>
                  <a:pt x="8691" y="8020"/>
                  <a:pt x="8818" y="7889"/>
                </a:cubicBezTo>
                <a:cubicBezTo>
                  <a:pt x="8909" y="7795"/>
                  <a:pt x="8979" y="7735"/>
                  <a:pt x="8993" y="7741"/>
                </a:cubicBezTo>
                <a:cubicBezTo>
                  <a:pt x="9006" y="7746"/>
                  <a:pt x="9012" y="7742"/>
                  <a:pt x="9007" y="7733"/>
                </a:cubicBezTo>
                <a:cubicBezTo>
                  <a:pt x="9002" y="7724"/>
                  <a:pt x="9019" y="7700"/>
                  <a:pt x="9045" y="7680"/>
                </a:cubicBezTo>
                <a:cubicBezTo>
                  <a:pt x="9065" y="7665"/>
                  <a:pt x="9077" y="7658"/>
                  <a:pt x="9088" y="7655"/>
                </a:cubicBezTo>
                <a:close/>
                <a:moveTo>
                  <a:pt x="2576" y="7687"/>
                </a:moveTo>
                <a:cubicBezTo>
                  <a:pt x="2592" y="7686"/>
                  <a:pt x="2613" y="7726"/>
                  <a:pt x="2714" y="7907"/>
                </a:cubicBezTo>
                <a:cubicBezTo>
                  <a:pt x="2823" y="8102"/>
                  <a:pt x="2837" y="8227"/>
                  <a:pt x="2783" y="8506"/>
                </a:cubicBezTo>
                <a:cubicBezTo>
                  <a:pt x="2762" y="8610"/>
                  <a:pt x="2734" y="8790"/>
                  <a:pt x="2719" y="8907"/>
                </a:cubicBezTo>
                <a:cubicBezTo>
                  <a:pt x="2698" y="9074"/>
                  <a:pt x="2686" y="9123"/>
                  <a:pt x="2662" y="9138"/>
                </a:cubicBezTo>
                <a:cubicBezTo>
                  <a:pt x="2645" y="9148"/>
                  <a:pt x="2627" y="9151"/>
                  <a:pt x="2622" y="9145"/>
                </a:cubicBezTo>
                <a:cubicBezTo>
                  <a:pt x="2617" y="9140"/>
                  <a:pt x="2603" y="9144"/>
                  <a:pt x="2592" y="9154"/>
                </a:cubicBezTo>
                <a:cubicBezTo>
                  <a:pt x="2564" y="9179"/>
                  <a:pt x="2549" y="9153"/>
                  <a:pt x="2486" y="8964"/>
                </a:cubicBezTo>
                <a:cubicBezTo>
                  <a:pt x="2456" y="8875"/>
                  <a:pt x="2424" y="8787"/>
                  <a:pt x="2416" y="8767"/>
                </a:cubicBezTo>
                <a:cubicBezTo>
                  <a:pt x="2322" y="8536"/>
                  <a:pt x="2306" y="8237"/>
                  <a:pt x="2379" y="8073"/>
                </a:cubicBezTo>
                <a:cubicBezTo>
                  <a:pt x="2403" y="8019"/>
                  <a:pt x="2444" y="7923"/>
                  <a:pt x="2470" y="7861"/>
                </a:cubicBezTo>
                <a:cubicBezTo>
                  <a:pt x="2501" y="7788"/>
                  <a:pt x="2525" y="7753"/>
                  <a:pt x="2537" y="7761"/>
                </a:cubicBezTo>
                <a:cubicBezTo>
                  <a:pt x="2550" y="7769"/>
                  <a:pt x="2553" y="7764"/>
                  <a:pt x="2546" y="7746"/>
                </a:cubicBezTo>
                <a:cubicBezTo>
                  <a:pt x="2541" y="7730"/>
                  <a:pt x="2547" y="7707"/>
                  <a:pt x="2560" y="7696"/>
                </a:cubicBezTo>
                <a:cubicBezTo>
                  <a:pt x="2566" y="7690"/>
                  <a:pt x="2571" y="7687"/>
                  <a:pt x="2576" y="7687"/>
                </a:cubicBezTo>
                <a:close/>
                <a:moveTo>
                  <a:pt x="19007" y="7817"/>
                </a:moveTo>
                <a:cubicBezTo>
                  <a:pt x="19025" y="7829"/>
                  <a:pt x="19042" y="7868"/>
                  <a:pt x="19055" y="7923"/>
                </a:cubicBezTo>
                <a:cubicBezTo>
                  <a:pt x="19056" y="7930"/>
                  <a:pt x="19056" y="7942"/>
                  <a:pt x="19058" y="7950"/>
                </a:cubicBezTo>
                <a:cubicBezTo>
                  <a:pt x="19080" y="8058"/>
                  <a:pt x="19093" y="8212"/>
                  <a:pt x="19087" y="8352"/>
                </a:cubicBezTo>
                <a:cubicBezTo>
                  <a:pt x="19087" y="8353"/>
                  <a:pt x="19088" y="8354"/>
                  <a:pt x="19087" y="8356"/>
                </a:cubicBezTo>
                <a:cubicBezTo>
                  <a:pt x="19087" y="8356"/>
                  <a:pt x="19087" y="8357"/>
                  <a:pt x="19087" y="8357"/>
                </a:cubicBezTo>
                <a:cubicBezTo>
                  <a:pt x="19084" y="8432"/>
                  <a:pt x="19077" y="8502"/>
                  <a:pt x="19063" y="8554"/>
                </a:cubicBezTo>
                <a:cubicBezTo>
                  <a:pt x="19035" y="8666"/>
                  <a:pt x="18961" y="8826"/>
                  <a:pt x="18898" y="8910"/>
                </a:cubicBezTo>
                <a:lnTo>
                  <a:pt x="18784" y="9063"/>
                </a:lnTo>
                <a:lnTo>
                  <a:pt x="18699" y="8923"/>
                </a:lnTo>
                <a:cubicBezTo>
                  <a:pt x="18686" y="8900"/>
                  <a:pt x="18674" y="8876"/>
                  <a:pt x="18665" y="8853"/>
                </a:cubicBezTo>
                <a:cubicBezTo>
                  <a:pt x="18646" y="8805"/>
                  <a:pt x="18635" y="8757"/>
                  <a:pt x="18635" y="8709"/>
                </a:cubicBezTo>
                <a:cubicBezTo>
                  <a:pt x="18634" y="8686"/>
                  <a:pt x="18637" y="8662"/>
                  <a:pt x="18641" y="8639"/>
                </a:cubicBezTo>
                <a:cubicBezTo>
                  <a:pt x="18674" y="8466"/>
                  <a:pt x="18838" y="8073"/>
                  <a:pt x="18937" y="7900"/>
                </a:cubicBezTo>
                <a:cubicBezTo>
                  <a:pt x="18937" y="7900"/>
                  <a:pt x="18937" y="7900"/>
                  <a:pt x="18937" y="7899"/>
                </a:cubicBezTo>
                <a:cubicBezTo>
                  <a:pt x="18970" y="7842"/>
                  <a:pt x="18995" y="7809"/>
                  <a:pt x="19007" y="7817"/>
                </a:cubicBezTo>
                <a:close/>
                <a:moveTo>
                  <a:pt x="13142" y="7956"/>
                </a:moveTo>
                <a:cubicBezTo>
                  <a:pt x="13154" y="7951"/>
                  <a:pt x="13173" y="7962"/>
                  <a:pt x="13196" y="7991"/>
                </a:cubicBezTo>
                <a:cubicBezTo>
                  <a:pt x="13279" y="8096"/>
                  <a:pt x="13234" y="8198"/>
                  <a:pt x="12996" y="8439"/>
                </a:cubicBezTo>
                <a:cubicBezTo>
                  <a:pt x="12863" y="8573"/>
                  <a:pt x="12820" y="8607"/>
                  <a:pt x="12799" y="8594"/>
                </a:cubicBezTo>
                <a:cubicBezTo>
                  <a:pt x="12766" y="8574"/>
                  <a:pt x="12743" y="8605"/>
                  <a:pt x="12767" y="8637"/>
                </a:cubicBezTo>
                <a:cubicBezTo>
                  <a:pt x="12779" y="8652"/>
                  <a:pt x="12770" y="8678"/>
                  <a:pt x="12736" y="8722"/>
                </a:cubicBezTo>
                <a:cubicBezTo>
                  <a:pt x="12695" y="8777"/>
                  <a:pt x="12687" y="8780"/>
                  <a:pt x="12677" y="8752"/>
                </a:cubicBezTo>
                <a:cubicBezTo>
                  <a:pt x="12647" y="8667"/>
                  <a:pt x="12680" y="8566"/>
                  <a:pt x="12785" y="8419"/>
                </a:cubicBezTo>
                <a:cubicBezTo>
                  <a:pt x="12848" y="8332"/>
                  <a:pt x="12898" y="8278"/>
                  <a:pt x="12911" y="8284"/>
                </a:cubicBezTo>
                <a:cubicBezTo>
                  <a:pt x="12923" y="8289"/>
                  <a:pt x="12946" y="8272"/>
                  <a:pt x="12962" y="8247"/>
                </a:cubicBezTo>
                <a:cubicBezTo>
                  <a:pt x="12977" y="8221"/>
                  <a:pt x="13000" y="8200"/>
                  <a:pt x="13013" y="8200"/>
                </a:cubicBezTo>
                <a:cubicBezTo>
                  <a:pt x="13041" y="8200"/>
                  <a:pt x="13042" y="8178"/>
                  <a:pt x="13015" y="8150"/>
                </a:cubicBezTo>
                <a:cubicBezTo>
                  <a:pt x="13000" y="8133"/>
                  <a:pt x="13005" y="8118"/>
                  <a:pt x="13036" y="8083"/>
                </a:cubicBezTo>
                <a:cubicBezTo>
                  <a:pt x="13062" y="8052"/>
                  <a:pt x="13080" y="8044"/>
                  <a:pt x="13092" y="8056"/>
                </a:cubicBezTo>
                <a:cubicBezTo>
                  <a:pt x="13122" y="8088"/>
                  <a:pt x="13135" y="8075"/>
                  <a:pt x="13129" y="8020"/>
                </a:cubicBezTo>
                <a:cubicBezTo>
                  <a:pt x="13125" y="7982"/>
                  <a:pt x="13130" y="7961"/>
                  <a:pt x="13142" y="7956"/>
                </a:cubicBezTo>
                <a:close/>
                <a:moveTo>
                  <a:pt x="5949" y="8208"/>
                </a:moveTo>
                <a:cubicBezTo>
                  <a:pt x="5993" y="8196"/>
                  <a:pt x="6092" y="8244"/>
                  <a:pt x="6086" y="8274"/>
                </a:cubicBezTo>
                <a:cubicBezTo>
                  <a:pt x="6084" y="8285"/>
                  <a:pt x="6104" y="8308"/>
                  <a:pt x="6131" y="8325"/>
                </a:cubicBezTo>
                <a:cubicBezTo>
                  <a:pt x="6159" y="8342"/>
                  <a:pt x="6182" y="8365"/>
                  <a:pt x="6184" y="8376"/>
                </a:cubicBezTo>
                <a:cubicBezTo>
                  <a:pt x="6185" y="8387"/>
                  <a:pt x="6187" y="8404"/>
                  <a:pt x="6188" y="8414"/>
                </a:cubicBezTo>
                <a:cubicBezTo>
                  <a:pt x="6192" y="8417"/>
                  <a:pt x="6194" y="8420"/>
                  <a:pt x="6198" y="8423"/>
                </a:cubicBezTo>
                <a:cubicBezTo>
                  <a:pt x="6202" y="8427"/>
                  <a:pt x="6205" y="8434"/>
                  <a:pt x="6212" y="8434"/>
                </a:cubicBezTo>
                <a:cubicBezTo>
                  <a:pt x="6237" y="8434"/>
                  <a:pt x="6271" y="8472"/>
                  <a:pt x="6286" y="8508"/>
                </a:cubicBezTo>
                <a:cubicBezTo>
                  <a:pt x="6314" y="8538"/>
                  <a:pt x="6343" y="8567"/>
                  <a:pt x="6374" y="8603"/>
                </a:cubicBezTo>
                <a:cubicBezTo>
                  <a:pt x="6394" y="8626"/>
                  <a:pt x="6404" y="8645"/>
                  <a:pt x="6421" y="8666"/>
                </a:cubicBezTo>
                <a:cubicBezTo>
                  <a:pt x="6452" y="8698"/>
                  <a:pt x="6486" y="8733"/>
                  <a:pt x="6523" y="8777"/>
                </a:cubicBezTo>
                <a:lnTo>
                  <a:pt x="6671" y="8953"/>
                </a:lnTo>
                <a:lnTo>
                  <a:pt x="6603" y="9170"/>
                </a:lnTo>
                <a:cubicBezTo>
                  <a:pt x="6600" y="9227"/>
                  <a:pt x="6593" y="9285"/>
                  <a:pt x="6579" y="9354"/>
                </a:cubicBezTo>
                <a:cubicBezTo>
                  <a:pt x="6533" y="9584"/>
                  <a:pt x="6476" y="9739"/>
                  <a:pt x="6409" y="9836"/>
                </a:cubicBezTo>
                <a:cubicBezTo>
                  <a:pt x="6376" y="9960"/>
                  <a:pt x="6350" y="10047"/>
                  <a:pt x="6332" y="10074"/>
                </a:cubicBezTo>
                <a:cubicBezTo>
                  <a:pt x="6300" y="10124"/>
                  <a:pt x="6215" y="10127"/>
                  <a:pt x="6172" y="10078"/>
                </a:cubicBezTo>
                <a:cubicBezTo>
                  <a:pt x="6154" y="10057"/>
                  <a:pt x="6145" y="10034"/>
                  <a:pt x="6152" y="10026"/>
                </a:cubicBezTo>
                <a:cubicBezTo>
                  <a:pt x="6159" y="10017"/>
                  <a:pt x="6157" y="10016"/>
                  <a:pt x="6146" y="10022"/>
                </a:cubicBezTo>
                <a:cubicBezTo>
                  <a:pt x="6127" y="10034"/>
                  <a:pt x="5914" y="9781"/>
                  <a:pt x="5826" y="9654"/>
                </a:cubicBezTo>
                <a:cubicBezTo>
                  <a:pt x="5804" y="9628"/>
                  <a:pt x="5785" y="9608"/>
                  <a:pt x="5761" y="9580"/>
                </a:cubicBezTo>
                <a:cubicBezTo>
                  <a:pt x="5755" y="9572"/>
                  <a:pt x="5753" y="9570"/>
                  <a:pt x="5747" y="9562"/>
                </a:cubicBezTo>
                <a:cubicBezTo>
                  <a:pt x="5745" y="9559"/>
                  <a:pt x="5743" y="9558"/>
                  <a:pt x="5741" y="9555"/>
                </a:cubicBezTo>
                <a:cubicBezTo>
                  <a:pt x="5712" y="9520"/>
                  <a:pt x="5699" y="9501"/>
                  <a:pt x="5674" y="9470"/>
                </a:cubicBezTo>
                <a:cubicBezTo>
                  <a:pt x="5673" y="9469"/>
                  <a:pt x="5672" y="9467"/>
                  <a:pt x="5672" y="9467"/>
                </a:cubicBezTo>
                <a:cubicBezTo>
                  <a:pt x="5590" y="9378"/>
                  <a:pt x="5447" y="9191"/>
                  <a:pt x="5411" y="9118"/>
                </a:cubicBezTo>
                <a:cubicBezTo>
                  <a:pt x="5366" y="9027"/>
                  <a:pt x="5355" y="8931"/>
                  <a:pt x="5376" y="8843"/>
                </a:cubicBezTo>
                <a:cubicBezTo>
                  <a:pt x="5392" y="8782"/>
                  <a:pt x="5433" y="8726"/>
                  <a:pt x="5579" y="8565"/>
                </a:cubicBezTo>
                <a:cubicBezTo>
                  <a:pt x="5611" y="8530"/>
                  <a:pt x="5614" y="8530"/>
                  <a:pt x="5641" y="8502"/>
                </a:cubicBezTo>
                <a:cubicBezTo>
                  <a:pt x="5703" y="8414"/>
                  <a:pt x="5763" y="8353"/>
                  <a:pt x="5823" y="8320"/>
                </a:cubicBezTo>
                <a:cubicBezTo>
                  <a:pt x="5832" y="8284"/>
                  <a:pt x="5899" y="8222"/>
                  <a:pt x="5949" y="8208"/>
                </a:cubicBezTo>
                <a:close/>
                <a:moveTo>
                  <a:pt x="4229" y="8251"/>
                </a:moveTo>
                <a:cubicBezTo>
                  <a:pt x="4250" y="8247"/>
                  <a:pt x="4269" y="8274"/>
                  <a:pt x="4332" y="8372"/>
                </a:cubicBezTo>
                <a:cubicBezTo>
                  <a:pt x="4381" y="8447"/>
                  <a:pt x="4445" y="8544"/>
                  <a:pt x="4476" y="8590"/>
                </a:cubicBezTo>
                <a:cubicBezTo>
                  <a:pt x="4507" y="8635"/>
                  <a:pt x="4534" y="8689"/>
                  <a:pt x="4536" y="8710"/>
                </a:cubicBezTo>
                <a:cubicBezTo>
                  <a:pt x="4539" y="8731"/>
                  <a:pt x="4542" y="8759"/>
                  <a:pt x="4543" y="8773"/>
                </a:cubicBezTo>
                <a:cubicBezTo>
                  <a:pt x="4545" y="8792"/>
                  <a:pt x="4550" y="8793"/>
                  <a:pt x="4568" y="8776"/>
                </a:cubicBezTo>
                <a:cubicBezTo>
                  <a:pt x="4588" y="8758"/>
                  <a:pt x="4603" y="8772"/>
                  <a:pt x="4653" y="8852"/>
                </a:cubicBezTo>
                <a:cubicBezTo>
                  <a:pt x="4733" y="8983"/>
                  <a:pt x="4745" y="9098"/>
                  <a:pt x="4689" y="9198"/>
                </a:cubicBezTo>
                <a:cubicBezTo>
                  <a:pt x="4667" y="9238"/>
                  <a:pt x="4640" y="9268"/>
                  <a:pt x="4629" y="9265"/>
                </a:cubicBezTo>
                <a:cubicBezTo>
                  <a:pt x="4618" y="9262"/>
                  <a:pt x="4614" y="9269"/>
                  <a:pt x="4620" y="9279"/>
                </a:cubicBezTo>
                <a:cubicBezTo>
                  <a:pt x="4633" y="9303"/>
                  <a:pt x="4580" y="9372"/>
                  <a:pt x="4560" y="9358"/>
                </a:cubicBezTo>
                <a:cubicBezTo>
                  <a:pt x="4552" y="9353"/>
                  <a:pt x="4545" y="9362"/>
                  <a:pt x="4545" y="9379"/>
                </a:cubicBezTo>
                <a:cubicBezTo>
                  <a:pt x="4545" y="9413"/>
                  <a:pt x="4334" y="9728"/>
                  <a:pt x="4310" y="9728"/>
                </a:cubicBezTo>
                <a:cubicBezTo>
                  <a:pt x="4302" y="9728"/>
                  <a:pt x="4297" y="9738"/>
                  <a:pt x="4300" y="9749"/>
                </a:cubicBezTo>
                <a:cubicBezTo>
                  <a:pt x="4302" y="9760"/>
                  <a:pt x="4295" y="9772"/>
                  <a:pt x="4285" y="9777"/>
                </a:cubicBezTo>
                <a:cubicBezTo>
                  <a:pt x="4260" y="9787"/>
                  <a:pt x="4052" y="9507"/>
                  <a:pt x="4010" y="9407"/>
                </a:cubicBezTo>
                <a:cubicBezTo>
                  <a:pt x="3953" y="9271"/>
                  <a:pt x="3953" y="9154"/>
                  <a:pt x="4012" y="8892"/>
                </a:cubicBezTo>
                <a:cubicBezTo>
                  <a:pt x="4098" y="8510"/>
                  <a:pt x="4166" y="8292"/>
                  <a:pt x="4208" y="8263"/>
                </a:cubicBezTo>
                <a:cubicBezTo>
                  <a:pt x="4217" y="8256"/>
                  <a:pt x="4223" y="8252"/>
                  <a:pt x="4229" y="8251"/>
                </a:cubicBezTo>
                <a:close/>
                <a:moveTo>
                  <a:pt x="13545" y="8373"/>
                </a:moveTo>
                <a:cubicBezTo>
                  <a:pt x="13569" y="8374"/>
                  <a:pt x="13592" y="8381"/>
                  <a:pt x="13618" y="8392"/>
                </a:cubicBezTo>
                <a:cubicBezTo>
                  <a:pt x="13686" y="8423"/>
                  <a:pt x="13736" y="8469"/>
                  <a:pt x="13724" y="8490"/>
                </a:cubicBezTo>
                <a:cubicBezTo>
                  <a:pt x="13719" y="8499"/>
                  <a:pt x="13728" y="8505"/>
                  <a:pt x="13745" y="8505"/>
                </a:cubicBezTo>
                <a:cubicBezTo>
                  <a:pt x="13780" y="8505"/>
                  <a:pt x="13889" y="8618"/>
                  <a:pt x="13872" y="8637"/>
                </a:cubicBezTo>
                <a:cubicBezTo>
                  <a:pt x="13854" y="8657"/>
                  <a:pt x="13903" y="8705"/>
                  <a:pt x="13932" y="8695"/>
                </a:cubicBezTo>
                <a:cubicBezTo>
                  <a:pt x="13963" y="8684"/>
                  <a:pt x="14086" y="8810"/>
                  <a:pt x="14093" y="8860"/>
                </a:cubicBezTo>
                <a:cubicBezTo>
                  <a:pt x="14099" y="8903"/>
                  <a:pt x="14074" y="8946"/>
                  <a:pt x="13977" y="9062"/>
                </a:cubicBezTo>
                <a:cubicBezTo>
                  <a:pt x="13930" y="9118"/>
                  <a:pt x="13847" y="9227"/>
                  <a:pt x="13792" y="9305"/>
                </a:cubicBezTo>
                <a:cubicBezTo>
                  <a:pt x="13737" y="9382"/>
                  <a:pt x="13662" y="9486"/>
                  <a:pt x="13625" y="9536"/>
                </a:cubicBezTo>
                <a:cubicBezTo>
                  <a:pt x="13589" y="9585"/>
                  <a:pt x="13527" y="9671"/>
                  <a:pt x="13488" y="9726"/>
                </a:cubicBezTo>
                <a:cubicBezTo>
                  <a:pt x="13448" y="9782"/>
                  <a:pt x="13384" y="9861"/>
                  <a:pt x="13346" y="9903"/>
                </a:cubicBezTo>
                <a:cubicBezTo>
                  <a:pt x="13272" y="9987"/>
                  <a:pt x="13238" y="9997"/>
                  <a:pt x="13197" y="9948"/>
                </a:cubicBezTo>
                <a:cubicBezTo>
                  <a:pt x="13162" y="9907"/>
                  <a:pt x="13082" y="9677"/>
                  <a:pt x="13095" y="9655"/>
                </a:cubicBezTo>
                <a:cubicBezTo>
                  <a:pt x="13100" y="9646"/>
                  <a:pt x="13095" y="9639"/>
                  <a:pt x="13085" y="9639"/>
                </a:cubicBezTo>
                <a:cubicBezTo>
                  <a:pt x="13075" y="9639"/>
                  <a:pt x="13031" y="9552"/>
                  <a:pt x="12986" y="9445"/>
                </a:cubicBezTo>
                <a:cubicBezTo>
                  <a:pt x="12940" y="9339"/>
                  <a:pt x="12880" y="9205"/>
                  <a:pt x="12852" y="9148"/>
                </a:cubicBezTo>
                <a:lnTo>
                  <a:pt x="12803" y="9044"/>
                </a:lnTo>
                <a:lnTo>
                  <a:pt x="12956" y="8888"/>
                </a:lnTo>
                <a:cubicBezTo>
                  <a:pt x="13040" y="8802"/>
                  <a:pt x="13180" y="8656"/>
                  <a:pt x="13267" y="8565"/>
                </a:cubicBezTo>
                <a:cubicBezTo>
                  <a:pt x="13401" y="8425"/>
                  <a:pt x="13474" y="8371"/>
                  <a:pt x="13545" y="8373"/>
                </a:cubicBezTo>
                <a:close/>
                <a:moveTo>
                  <a:pt x="8290" y="8397"/>
                </a:moveTo>
                <a:cubicBezTo>
                  <a:pt x="8330" y="8397"/>
                  <a:pt x="8413" y="8485"/>
                  <a:pt x="8449" y="8566"/>
                </a:cubicBezTo>
                <a:cubicBezTo>
                  <a:pt x="8505" y="8692"/>
                  <a:pt x="8495" y="8753"/>
                  <a:pt x="8378" y="8997"/>
                </a:cubicBezTo>
                <a:cubicBezTo>
                  <a:pt x="8320" y="9118"/>
                  <a:pt x="8259" y="9253"/>
                  <a:pt x="8242" y="9297"/>
                </a:cubicBezTo>
                <a:cubicBezTo>
                  <a:pt x="8225" y="9342"/>
                  <a:pt x="8197" y="9414"/>
                  <a:pt x="8179" y="9458"/>
                </a:cubicBezTo>
                <a:cubicBezTo>
                  <a:pt x="8161" y="9503"/>
                  <a:pt x="8132" y="9574"/>
                  <a:pt x="8115" y="9616"/>
                </a:cubicBezTo>
                <a:cubicBezTo>
                  <a:pt x="8098" y="9658"/>
                  <a:pt x="8079" y="9693"/>
                  <a:pt x="8072" y="9693"/>
                </a:cubicBezTo>
                <a:cubicBezTo>
                  <a:pt x="8065" y="9693"/>
                  <a:pt x="8058" y="9713"/>
                  <a:pt x="8057" y="9738"/>
                </a:cubicBezTo>
                <a:cubicBezTo>
                  <a:pt x="8055" y="9763"/>
                  <a:pt x="8035" y="9827"/>
                  <a:pt x="8012" y="9880"/>
                </a:cubicBezTo>
                <a:cubicBezTo>
                  <a:pt x="7970" y="9977"/>
                  <a:pt x="7945" y="10000"/>
                  <a:pt x="7901" y="9984"/>
                </a:cubicBezTo>
                <a:cubicBezTo>
                  <a:pt x="7860" y="9970"/>
                  <a:pt x="7819" y="9923"/>
                  <a:pt x="7830" y="9903"/>
                </a:cubicBezTo>
                <a:cubicBezTo>
                  <a:pt x="7836" y="9893"/>
                  <a:pt x="7833" y="9889"/>
                  <a:pt x="7825" y="9895"/>
                </a:cubicBezTo>
                <a:cubicBezTo>
                  <a:pt x="7816" y="9901"/>
                  <a:pt x="7772" y="9857"/>
                  <a:pt x="7726" y="9797"/>
                </a:cubicBezTo>
                <a:cubicBezTo>
                  <a:pt x="7681" y="9737"/>
                  <a:pt x="7601" y="9632"/>
                  <a:pt x="7549" y="9564"/>
                </a:cubicBezTo>
                <a:cubicBezTo>
                  <a:pt x="7490" y="9487"/>
                  <a:pt x="7458" y="9429"/>
                  <a:pt x="7464" y="9412"/>
                </a:cubicBezTo>
                <a:cubicBezTo>
                  <a:pt x="7470" y="9395"/>
                  <a:pt x="7466" y="9387"/>
                  <a:pt x="7451" y="9391"/>
                </a:cubicBezTo>
                <a:cubicBezTo>
                  <a:pt x="7436" y="9394"/>
                  <a:pt x="7427" y="9375"/>
                  <a:pt x="7423" y="9331"/>
                </a:cubicBezTo>
                <a:cubicBezTo>
                  <a:pt x="7419" y="9282"/>
                  <a:pt x="7428" y="9252"/>
                  <a:pt x="7461" y="9209"/>
                </a:cubicBezTo>
                <a:cubicBezTo>
                  <a:pt x="7486" y="9178"/>
                  <a:pt x="7515" y="9158"/>
                  <a:pt x="7525" y="9165"/>
                </a:cubicBezTo>
                <a:cubicBezTo>
                  <a:pt x="7536" y="9171"/>
                  <a:pt x="7538" y="9170"/>
                  <a:pt x="7531" y="9161"/>
                </a:cubicBezTo>
                <a:cubicBezTo>
                  <a:pt x="7513" y="9140"/>
                  <a:pt x="7685" y="8956"/>
                  <a:pt x="7713" y="8967"/>
                </a:cubicBezTo>
                <a:cubicBezTo>
                  <a:pt x="7726" y="8973"/>
                  <a:pt x="7736" y="8968"/>
                  <a:pt x="7737" y="8957"/>
                </a:cubicBezTo>
                <a:cubicBezTo>
                  <a:pt x="7738" y="8946"/>
                  <a:pt x="7740" y="8931"/>
                  <a:pt x="7741" y="8923"/>
                </a:cubicBezTo>
                <a:cubicBezTo>
                  <a:pt x="7746" y="8885"/>
                  <a:pt x="8256" y="8397"/>
                  <a:pt x="8290" y="8397"/>
                </a:cubicBezTo>
                <a:close/>
                <a:moveTo>
                  <a:pt x="10961" y="8442"/>
                </a:moveTo>
                <a:cubicBezTo>
                  <a:pt x="11012" y="8443"/>
                  <a:pt x="11064" y="8462"/>
                  <a:pt x="11111" y="8499"/>
                </a:cubicBezTo>
                <a:cubicBezTo>
                  <a:pt x="11157" y="8536"/>
                  <a:pt x="11181" y="8568"/>
                  <a:pt x="11177" y="8587"/>
                </a:cubicBezTo>
                <a:cubicBezTo>
                  <a:pt x="11174" y="8608"/>
                  <a:pt x="11180" y="8615"/>
                  <a:pt x="11196" y="8608"/>
                </a:cubicBezTo>
                <a:cubicBezTo>
                  <a:pt x="11224" y="8597"/>
                  <a:pt x="11518" y="8877"/>
                  <a:pt x="11510" y="8908"/>
                </a:cubicBezTo>
                <a:cubicBezTo>
                  <a:pt x="11507" y="8919"/>
                  <a:pt x="11510" y="8923"/>
                  <a:pt x="11517" y="8915"/>
                </a:cubicBezTo>
                <a:cubicBezTo>
                  <a:pt x="11533" y="8898"/>
                  <a:pt x="11592" y="8955"/>
                  <a:pt x="11580" y="8976"/>
                </a:cubicBezTo>
                <a:cubicBezTo>
                  <a:pt x="11575" y="8985"/>
                  <a:pt x="11578" y="8991"/>
                  <a:pt x="11587" y="8988"/>
                </a:cubicBezTo>
                <a:cubicBezTo>
                  <a:pt x="11605" y="8982"/>
                  <a:pt x="11851" y="9210"/>
                  <a:pt x="11886" y="9265"/>
                </a:cubicBezTo>
                <a:cubicBezTo>
                  <a:pt x="11905" y="9294"/>
                  <a:pt x="11905" y="9304"/>
                  <a:pt x="11886" y="9332"/>
                </a:cubicBezTo>
                <a:cubicBezTo>
                  <a:pt x="11874" y="9350"/>
                  <a:pt x="11797" y="9472"/>
                  <a:pt x="11716" y="9601"/>
                </a:cubicBezTo>
                <a:cubicBezTo>
                  <a:pt x="11634" y="9731"/>
                  <a:pt x="11559" y="9844"/>
                  <a:pt x="11550" y="9852"/>
                </a:cubicBezTo>
                <a:cubicBezTo>
                  <a:pt x="11517" y="9880"/>
                  <a:pt x="11466" y="9889"/>
                  <a:pt x="11438" y="9871"/>
                </a:cubicBezTo>
                <a:cubicBezTo>
                  <a:pt x="11414" y="9857"/>
                  <a:pt x="11275" y="9616"/>
                  <a:pt x="11275" y="9591"/>
                </a:cubicBezTo>
                <a:cubicBezTo>
                  <a:pt x="11275" y="9587"/>
                  <a:pt x="11248" y="9539"/>
                  <a:pt x="11215" y="9484"/>
                </a:cubicBezTo>
                <a:cubicBezTo>
                  <a:pt x="11183" y="9430"/>
                  <a:pt x="11162" y="9376"/>
                  <a:pt x="11169" y="9365"/>
                </a:cubicBezTo>
                <a:cubicBezTo>
                  <a:pt x="11175" y="9354"/>
                  <a:pt x="11172" y="9350"/>
                  <a:pt x="11162" y="9357"/>
                </a:cubicBezTo>
                <a:cubicBezTo>
                  <a:pt x="11151" y="9364"/>
                  <a:pt x="11121" y="9325"/>
                  <a:pt x="11089" y="9265"/>
                </a:cubicBezTo>
                <a:cubicBezTo>
                  <a:pt x="11059" y="9208"/>
                  <a:pt x="11023" y="9142"/>
                  <a:pt x="11007" y="9118"/>
                </a:cubicBezTo>
                <a:cubicBezTo>
                  <a:pt x="10765" y="8724"/>
                  <a:pt x="10770" y="8732"/>
                  <a:pt x="10765" y="8637"/>
                </a:cubicBezTo>
                <a:cubicBezTo>
                  <a:pt x="10760" y="8549"/>
                  <a:pt x="10763" y="8540"/>
                  <a:pt x="10817" y="8495"/>
                </a:cubicBezTo>
                <a:cubicBezTo>
                  <a:pt x="10861" y="8459"/>
                  <a:pt x="10911" y="8441"/>
                  <a:pt x="10961" y="8442"/>
                </a:cubicBezTo>
                <a:close/>
                <a:moveTo>
                  <a:pt x="10574" y="8901"/>
                </a:moveTo>
                <a:cubicBezTo>
                  <a:pt x="10604" y="8899"/>
                  <a:pt x="10633" y="8914"/>
                  <a:pt x="10658" y="8948"/>
                </a:cubicBezTo>
                <a:cubicBezTo>
                  <a:pt x="10676" y="8974"/>
                  <a:pt x="10688" y="9002"/>
                  <a:pt x="10683" y="9011"/>
                </a:cubicBezTo>
                <a:cubicBezTo>
                  <a:pt x="10678" y="9020"/>
                  <a:pt x="10681" y="9026"/>
                  <a:pt x="10690" y="9026"/>
                </a:cubicBezTo>
                <a:cubicBezTo>
                  <a:pt x="10720" y="9026"/>
                  <a:pt x="10827" y="9220"/>
                  <a:pt x="10815" y="9253"/>
                </a:cubicBezTo>
                <a:cubicBezTo>
                  <a:pt x="10808" y="9274"/>
                  <a:pt x="10810" y="9281"/>
                  <a:pt x="10822" y="9273"/>
                </a:cubicBezTo>
                <a:cubicBezTo>
                  <a:pt x="10847" y="9256"/>
                  <a:pt x="11005" y="9512"/>
                  <a:pt x="10995" y="9553"/>
                </a:cubicBezTo>
                <a:cubicBezTo>
                  <a:pt x="10993" y="9560"/>
                  <a:pt x="11012" y="9586"/>
                  <a:pt x="11035" y="9612"/>
                </a:cubicBezTo>
                <a:cubicBezTo>
                  <a:pt x="11059" y="9637"/>
                  <a:pt x="11074" y="9669"/>
                  <a:pt x="11069" y="9684"/>
                </a:cubicBezTo>
                <a:cubicBezTo>
                  <a:pt x="11056" y="9720"/>
                  <a:pt x="11074" y="9764"/>
                  <a:pt x="11101" y="9764"/>
                </a:cubicBezTo>
                <a:cubicBezTo>
                  <a:pt x="11113" y="9764"/>
                  <a:pt x="11149" y="9811"/>
                  <a:pt x="11180" y="9868"/>
                </a:cubicBezTo>
                <a:cubicBezTo>
                  <a:pt x="11224" y="9948"/>
                  <a:pt x="11232" y="9977"/>
                  <a:pt x="11218" y="9997"/>
                </a:cubicBezTo>
                <a:cubicBezTo>
                  <a:pt x="11204" y="10016"/>
                  <a:pt x="11204" y="10020"/>
                  <a:pt x="11219" y="10010"/>
                </a:cubicBezTo>
                <a:cubicBezTo>
                  <a:pt x="11247" y="9992"/>
                  <a:pt x="11291" y="10097"/>
                  <a:pt x="11291" y="10185"/>
                </a:cubicBezTo>
                <a:cubicBezTo>
                  <a:pt x="11291" y="10310"/>
                  <a:pt x="11183" y="10496"/>
                  <a:pt x="11067" y="10573"/>
                </a:cubicBezTo>
                <a:cubicBezTo>
                  <a:pt x="10927" y="10664"/>
                  <a:pt x="10890" y="10642"/>
                  <a:pt x="10580" y="10287"/>
                </a:cubicBezTo>
                <a:cubicBezTo>
                  <a:pt x="10436" y="10123"/>
                  <a:pt x="10261" y="9925"/>
                  <a:pt x="10189" y="9848"/>
                </a:cubicBezTo>
                <a:lnTo>
                  <a:pt x="10060" y="9706"/>
                </a:lnTo>
                <a:lnTo>
                  <a:pt x="10101" y="9632"/>
                </a:lnTo>
                <a:cubicBezTo>
                  <a:pt x="10124" y="9591"/>
                  <a:pt x="10152" y="9560"/>
                  <a:pt x="10163" y="9563"/>
                </a:cubicBezTo>
                <a:cubicBezTo>
                  <a:pt x="10174" y="9566"/>
                  <a:pt x="10178" y="9556"/>
                  <a:pt x="10172" y="9540"/>
                </a:cubicBezTo>
                <a:cubicBezTo>
                  <a:pt x="10161" y="9508"/>
                  <a:pt x="10249" y="9340"/>
                  <a:pt x="10273" y="9346"/>
                </a:cubicBezTo>
                <a:cubicBezTo>
                  <a:pt x="10283" y="9348"/>
                  <a:pt x="10290" y="9332"/>
                  <a:pt x="10290" y="9310"/>
                </a:cubicBezTo>
                <a:cubicBezTo>
                  <a:pt x="10290" y="9270"/>
                  <a:pt x="10402" y="9071"/>
                  <a:pt x="10486" y="8960"/>
                </a:cubicBezTo>
                <a:cubicBezTo>
                  <a:pt x="10514" y="8923"/>
                  <a:pt x="10544" y="8903"/>
                  <a:pt x="10574" y="8901"/>
                </a:cubicBezTo>
                <a:close/>
                <a:moveTo>
                  <a:pt x="8706" y="8962"/>
                </a:moveTo>
                <a:cubicBezTo>
                  <a:pt x="8723" y="8964"/>
                  <a:pt x="8732" y="8974"/>
                  <a:pt x="8724" y="8990"/>
                </a:cubicBezTo>
                <a:cubicBezTo>
                  <a:pt x="8718" y="9000"/>
                  <a:pt x="8725" y="9004"/>
                  <a:pt x="8738" y="8999"/>
                </a:cubicBezTo>
                <a:cubicBezTo>
                  <a:pt x="8764" y="8988"/>
                  <a:pt x="8767" y="8992"/>
                  <a:pt x="8984" y="9306"/>
                </a:cubicBezTo>
                <a:cubicBezTo>
                  <a:pt x="9059" y="9414"/>
                  <a:pt x="9121" y="9519"/>
                  <a:pt x="9123" y="9539"/>
                </a:cubicBezTo>
                <a:cubicBezTo>
                  <a:pt x="9124" y="9559"/>
                  <a:pt x="9134" y="9575"/>
                  <a:pt x="9144" y="9575"/>
                </a:cubicBezTo>
                <a:cubicBezTo>
                  <a:pt x="9174" y="9575"/>
                  <a:pt x="9186" y="9599"/>
                  <a:pt x="9189" y="9669"/>
                </a:cubicBezTo>
                <a:cubicBezTo>
                  <a:pt x="9192" y="9732"/>
                  <a:pt x="9179" y="9752"/>
                  <a:pt x="9028" y="9926"/>
                </a:cubicBezTo>
                <a:cubicBezTo>
                  <a:pt x="8937" y="10030"/>
                  <a:pt x="8855" y="10115"/>
                  <a:pt x="8844" y="10116"/>
                </a:cubicBezTo>
                <a:cubicBezTo>
                  <a:pt x="8833" y="10116"/>
                  <a:pt x="8825" y="10125"/>
                  <a:pt x="8827" y="10135"/>
                </a:cubicBezTo>
                <a:cubicBezTo>
                  <a:pt x="8828" y="10145"/>
                  <a:pt x="8750" y="10244"/>
                  <a:pt x="8653" y="10355"/>
                </a:cubicBezTo>
                <a:cubicBezTo>
                  <a:pt x="8501" y="10527"/>
                  <a:pt x="8468" y="10555"/>
                  <a:pt x="8425" y="10554"/>
                </a:cubicBezTo>
                <a:cubicBezTo>
                  <a:pt x="8398" y="10553"/>
                  <a:pt x="8363" y="10548"/>
                  <a:pt x="8350" y="10542"/>
                </a:cubicBezTo>
                <a:cubicBezTo>
                  <a:pt x="8307" y="10526"/>
                  <a:pt x="8251" y="10461"/>
                  <a:pt x="8262" y="10442"/>
                </a:cubicBezTo>
                <a:cubicBezTo>
                  <a:pt x="8267" y="10432"/>
                  <a:pt x="8264" y="10429"/>
                  <a:pt x="8255" y="10435"/>
                </a:cubicBezTo>
                <a:cubicBezTo>
                  <a:pt x="8214" y="10463"/>
                  <a:pt x="8125" y="10278"/>
                  <a:pt x="8140" y="10196"/>
                </a:cubicBezTo>
                <a:cubicBezTo>
                  <a:pt x="8159" y="10091"/>
                  <a:pt x="8248" y="9822"/>
                  <a:pt x="8316" y="9666"/>
                </a:cubicBezTo>
                <a:cubicBezTo>
                  <a:pt x="8333" y="9626"/>
                  <a:pt x="8364" y="9554"/>
                  <a:pt x="8383" y="9507"/>
                </a:cubicBezTo>
                <a:cubicBezTo>
                  <a:pt x="8402" y="9460"/>
                  <a:pt x="8425" y="9425"/>
                  <a:pt x="8432" y="9430"/>
                </a:cubicBezTo>
                <a:cubicBezTo>
                  <a:pt x="8451" y="9443"/>
                  <a:pt x="8468" y="9394"/>
                  <a:pt x="8456" y="9361"/>
                </a:cubicBezTo>
                <a:cubicBezTo>
                  <a:pt x="8444" y="9325"/>
                  <a:pt x="8598" y="9011"/>
                  <a:pt x="8644" y="8978"/>
                </a:cubicBezTo>
                <a:cubicBezTo>
                  <a:pt x="8664" y="8964"/>
                  <a:pt x="8688" y="8959"/>
                  <a:pt x="8706" y="8962"/>
                </a:cubicBezTo>
                <a:close/>
                <a:moveTo>
                  <a:pt x="3255" y="9041"/>
                </a:moveTo>
                <a:cubicBezTo>
                  <a:pt x="3270" y="9045"/>
                  <a:pt x="3291" y="9076"/>
                  <a:pt x="3331" y="9150"/>
                </a:cubicBezTo>
                <a:cubicBezTo>
                  <a:pt x="3368" y="9219"/>
                  <a:pt x="3399" y="9280"/>
                  <a:pt x="3399" y="9285"/>
                </a:cubicBezTo>
                <a:cubicBezTo>
                  <a:pt x="3399" y="9290"/>
                  <a:pt x="3425" y="9343"/>
                  <a:pt x="3458" y="9402"/>
                </a:cubicBezTo>
                <a:cubicBezTo>
                  <a:pt x="3492" y="9464"/>
                  <a:pt x="3513" y="9520"/>
                  <a:pt x="3506" y="9532"/>
                </a:cubicBezTo>
                <a:cubicBezTo>
                  <a:pt x="3498" y="9545"/>
                  <a:pt x="3500" y="9549"/>
                  <a:pt x="3510" y="9542"/>
                </a:cubicBezTo>
                <a:cubicBezTo>
                  <a:pt x="3521" y="9535"/>
                  <a:pt x="3558" y="9588"/>
                  <a:pt x="3600" y="9670"/>
                </a:cubicBezTo>
                <a:lnTo>
                  <a:pt x="3670" y="9809"/>
                </a:lnTo>
                <a:lnTo>
                  <a:pt x="3674" y="10079"/>
                </a:lnTo>
                <a:cubicBezTo>
                  <a:pt x="3676" y="10227"/>
                  <a:pt x="3686" y="10437"/>
                  <a:pt x="3696" y="10545"/>
                </a:cubicBezTo>
                <a:cubicBezTo>
                  <a:pt x="3708" y="10663"/>
                  <a:pt x="3710" y="10747"/>
                  <a:pt x="3701" y="10757"/>
                </a:cubicBezTo>
                <a:cubicBezTo>
                  <a:pt x="3682" y="10778"/>
                  <a:pt x="3511" y="10575"/>
                  <a:pt x="3526" y="10549"/>
                </a:cubicBezTo>
                <a:cubicBezTo>
                  <a:pt x="3531" y="10539"/>
                  <a:pt x="3528" y="10537"/>
                  <a:pt x="3519" y="10543"/>
                </a:cubicBezTo>
                <a:cubicBezTo>
                  <a:pt x="3509" y="10550"/>
                  <a:pt x="3424" y="10456"/>
                  <a:pt x="3330" y="10335"/>
                </a:cubicBezTo>
                <a:cubicBezTo>
                  <a:pt x="3062" y="9994"/>
                  <a:pt x="3002" y="9905"/>
                  <a:pt x="2966" y="9794"/>
                </a:cubicBezTo>
                <a:cubicBezTo>
                  <a:pt x="2937" y="9704"/>
                  <a:pt x="2935" y="9684"/>
                  <a:pt x="2955" y="9642"/>
                </a:cubicBezTo>
                <a:cubicBezTo>
                  <a:pt x="2967" y="9615"/>
                  <a:pt x="3032" y="9475"/>
                  <a:pt x="3098" y="9329"/>
                </a:cubicBezTo>
                <a:cubicBezTo>
                  <a:pt x="3164" y="9184"/>
                  <a:pt x="3228" y="9055"/>
                  <a:pt x="3241" y="9044"/>
                </a:cubicBezTo>
                <a:cubicBezTo>
                  <a:pt x="3245" y="9040"/>
                  <a:pt x="3250" y="9039"/>
                  <a:pt x="3255" y="9041"/>
                </a:cubicBezTo>
                <a:close/>
                <a:moveTo>
                  <a:pt x="2228" y="9091"/>
                </a:moveTo>
                <a:cubicBezTo>
                  <a:pt x="2245" y="9094"/>
                  <a:pt x="2267" y="9139"/>
                  <a:pt x="2359" y="9354"/>
                </a:cubicBezTo>
                <a:cubicBezTo>
                  <a:pt x="2392" y="9429"/>
                  <a:pt x="2418" y="9503"/>
                  <a:pt x="2418" y="9516"/>
                </a:cubicBezTo>
                <a:cubicBezTo>
                  <a:pt x="2418" y="9530"/>
                  <a:pt x="2424" y="9549"/>
                  <a:pt x="2432" y="9558"/>
                </a:cubicBezTo>
                <a:cubicBezTo>
                  <a:pt x="2461" y="9594"/>
                  <a:pt x="2502" y="9735"/>
                  <a:pt x="2519" y="9859"/>
                </a:cubicBezTo>
                <a:cubicBezTo>
                  <a:pt x="2543" y="10037"/>
                  <a:pt x="2540" y="10161"/>
                  <a:pt x="2510" y="10271"/>
                </a:cubicBezTo>
                <a:cubicBezTo>
                  <a:pt x="2496" y="10322"/>
                  <a:pt x="2484" y="10386"/>
                  <a:pt x="2484" y="10413"/>
                </a:cubicBezTo>
                <a:cubicBezTo>
                  <a:pt x="2484" y="10487"/>
                  <a:pt x="2456" y="10493"/>
                  <a:pt x="2419" y="10428"/>
                </a:cubicBezTo>
                <a:cubicBezTo>
                  <a:pt x="2386" y="10368"/>
                  <a:pt x="2325" y="10132"/>
                  <a:pt x="2332" y="10092"/>
                </a:cubicBezTo>
                <a:cubicBezTo>
                  <a:pt x="2334" y="10080"/>
                  <a:pt x="2327" y="10071"/>
                  <a:pt x="2315" y="10074"/>
                </a:cubicBezTo>
                <a:cubicBezTo>
                  <a:pt x="2264" y="10085"/>
                  <a:pt x="2197" y="9659"/>
                  <a:pt x="2204" y="9369"/>
                </a:cubicBezTo>
                <a:cubicBezTo>
                  <a:pt x="2205" y="9304"/>
                  <a:pt x="2200" y="9237"/>
                  <a:pt x="2193" y="9219"/>
                </a:cubicBezTo>
                <a:cubicBezTo>
                  <a:pt x="2179" y="9180"/>
                  <a:pt x="2204" y="9088"/>
                  <a:pt x="2228" y="9091"/>
                </a:cubicBezTo>
                <a:close/>
                <a:moveTo>
                  <a:pt x="12657" y="9236"/>
                </a:moveTo>
                <a:cubicBezTo>
                  <a:pt x="12672" y="9246"/>
                  <a:pt x="12836" y="9607"/>
                  <a:pt x="12836" y="9630"/>
                </a:cubicBezTo>
                <a:cubicBezTo>
                  <a:pt x="12836" y="9635"/>
                  <a:pt x="12867" y="9712"/>
                  <a:pt x="12904" y="9802"/>
                </a:cubicBezTo>
                <a:cubicBezTo>
                  <a:pt x="12946" y="9903"/>
                  <a:pt x="12966" y="9972"/>
                  <a:pt x="12957" y="9982"/>
                </a:cubicBezTo>
                <a:cubicBezTo>
                  <a:pt x="12942" y="9998"/>
                  <a:pt x="12895" y="9948"/>
                  <a:pt x="12634" y="9642"/>
                </a:cubicBezTo>
                <a:cubicBezTo>
                  <a:pt x="12544" y="9538"/>
                  <a:pt x="12538" y="9524"/>
                  <a:pt x="12538" y="9445"/>
                </a:cubicBezTo>
                <a:cubicBezTo>
                  <a:pt x="12538" y="9376"/>
                  <a:pt x="12547" y="9346"/>
                  <a:pt x="12588" y="9292"/>
                </a:cubicBezTo>
                <a:cubicBezTo>
                  <a:pt x="12617" y="9255"/>
                  <a:pt x="12648" y="9230"/>
                  <a:pt x="12657" y="9236"/>
                </a:cubicBezTo>
                <a:close/>
                <a:moveTo>
                  <a:pt x="7158" y="9628"/>
                </a:moveTo>
                <a:cubicBezTo>
                  <a:pt x="7230" y="9642"/>
                  <a:pt x="7316" y="9731"/>
                  <a:pt x="7468" y="9934"/>
                </a:cubicBezTo>
                <a:cubicBezTo>
                  <a:pt x="7519" y="10002"/>
                  <a:pt x="7560" y="10067"/>
                  <a:pt x="7560" y="10078"/>
                </a:cubicBezTo>
                <a:cubicBezTo>
                  <a:pt x="7561" y="10111"/>
                  <a:pt x="7632" y="10200"/>
                  <a:pt x="7649" y="10188"/>
                </a:cubicBezTo>
                <a:cubicBezTo>
                  <a:pt x="7658" y="10183"/>
                  <a:pt x="7700" y="10222"/>
                  <a:pt x="7742" y="10275"/>
                </a:cubicBezTo>
                <a:cubicBezTo>
                  <a:pt x="7816" y="10369"/>
                  <a:pt x="7818" y="10376"/>
                  <a:pt x="7812" y="10468"/>
                </a:cubicBezTo>
                <a:cubicBezTo>
                  <a:pt x="7808" y="10521"/>
                  <a:pt x="7798" y="10589"/>
                  <a:pt x="7788" y="10618"/>
                </a:cubicBezTo>
                <a:cubicBezTo>
                  <a:pt x="7778" y="10648"/>
                  <a:pt x="7750" y="10766"/>
                  <a:pt x="7727" y="10880"/>
                </a:cubicBezTo>
                <a:cubicBezTo>
                  <a:pt x="7704" y="10993"/>
                  <a:pt x="7674" y="11126"/>
                  <a:pt x="7662" y="11176"/>
                </a:cubicBezTo>
                <a:cubicBezTo>
                  <a:pt x="7649" y="11225"/>
                  <a:pt x="7630" y="11327"/>
                  <a:pt x="7618" y="11401"/>
                </a:cubicBezTo>
                <a:cubicBezTo>
                  <a:pt x="7607" y="11475"/>
                  <a:pt x="7587" y="11558"/>
                  <a:pt x="7574" y="11585"/>
                </a:cubicBezTo>
                <a:cubicBezTo>
                  <a:pt x="7562" y="11613"/>
                  <a:pt x="7537" y="11634"/>
                  <a:pt x="7521" y="11634"/>
                </a:cubicBezTo>
                <a:cubicBezTo>
                  <a:pt x="7503" y="11634"/>
                  <a:pt x="7387" y="11517"/>
                  <a:pt x="7242" y="11351"/>
                </a:cubicBezTo>
                <a:cubicBezTo>
                  <a:pt x="6628" y="10651"/>
                  <a:pt x="6550" y="10543"/>
                  <a:pt x="6528" y="10366"/>
                </a:cubicBezTo>
                <a:cubicBezTo>
                  <a:pt x="6518" y="10288"/>
                  <a:pt x="6521" y="10282"/>
                  <a:pt x="6615" y="10164"/>
                </a:cubicBezTo>
                <a:cubicBezTo>
                  <a:pt x="6841" y="9882"/>
                  <a:pt x="7042" y="9659"/>
                  <a:pt x="7087" y="9639"/>
                </a:cubicBezTo>
                <a:cubicBezTo>
                  <a:pt x="7110" y="9628"/>
                  <a:pt x="7134" y="9624"/>
                  <a:pt x="7158" y="9628"/>
                </a:cubicBezTo>
                <a:close/>
                <a:moveTo>
                  <a:pt x="5201" y="9677"/>
                </a:moveTo>
                <a:cubicBezTo>
                  <a:pt x="5204" y="9681"/>
                  <a:pt x="5233" y="9719"/>
                  <a:pt x="5265" y="9763"/>
                </a:cubicBezTo>
                <a:cubicBezTo>
                  <a:pt x="5312" y="9828"/>
                  <a:pt x="5321" y="9849"/>
                  <a:pt x="5305" y="9870"/>
                </a:cubicBezTo>
                <a:cubicBezTo>
                  <a:pt x="5288" y="9892"/>
                  <a:pt x="5290" y="9895"/>
                  <a:pt x="5313" y="9886"/>
                </a:cubicBezTo>
                <a:cubicBezTo>
                  <a:pt x="5344" y="9873"/>
                  <a:pt x="5356" y="9887"/>
                  <a:pt x="5517" y="10124"/>
                </a:cubicBezTo>
                <a:cubicBezTo>
                  <a:pt x="5572" y="10205"/>
                  <a:pt x="5618" y="10281"/>
                  <a:pt x="5619" y="10292"/>
                </a:cubicBezTo>
                <a:cubicBezTo>
                  <a:pt x="5621" y="10304"/>
                  <a:pt x="5623" y="10319"/>
                  <a:pt x="5625" y="10327"/>
                </a:cubicBezTo>
                <a:cubicBezTo>
                  <a:pt x="5627" y="10334"/>
                  <a:pt x="5630" y="10350"/>
                  <a:pt x="5631" y="10362"/>
                </a:cubicBezTo>
                <a:cubicBezTo>
                  <a:pt x="5632" y="10374"/>
                  <a:pt x="5646" y="10384"/>
                  <a:pt x="5663" y="10384"/>
                </a:cubicBezTo>
                <a:cubicBezTo>
                  <a:pt x="5699" y="10384"/>
                  <a:pt x="5782" y="10499"/>
                  <a:pt x="5809" y="10585"/>
                </a:cubicBezTo>
                <a:cubicBezTo>
                  <a:pt x="5820" y="10622"/>
                  <a:pt x="5823" y="10682"/>
                  <a:pt x="5816" y="10731"/>
                </a:cubicBezTo>
                <a:cubicBezTo>
                  <a:pt x="5805" y="10811"/>
                  <a:pt x="5790" y="10839"/>
                  <a:pt x="5612" y="11112"/>
                </a:cubicBezTo>
                <a:cubicBezTo>
                  <a:pt x="5577" y="11165"/>
                  <a:pt x="5542" y="11212"/>
                  <a:pt x="5533" y="11214"/>
                </a:cubicBezTo>
                <a:cubicBezTo>
                  <a:pt x="5502" y="11225"/>
                  <a:pt x="5209" y="10859"/>
                  <a:pt x="5160" y="10746"/>
                </a:cubicBezTo>
                <a:cubicBezTo>
                  <a:pt x="5106" y="10625"/>
                  <a:pt x="5083" y="10503"/>
                  <a:pt x="5103" y="10453"/>
                </a:cubicBezTo>
                <a:cubicBezTo>
                  <a:pt x="5110" y="10435"/>
                  <a:pt x="5113" y="10376"/>
                  <a:pt x="5111" y="10322"/>
                </a:cubicBezTo>
                <a:cubicBezTo>
                  <a:pt x="5105" y="10123"/>
                  <a:pt x="5171" y="9645"/>
                  <a:pt x="5201" y="9677"/>
                </a:cubicBezTo>
                <a:close/>
                <a:moveTo>
                  <a:pt x="12241" y="9757"/>
                </a:moveTo>
                <a:cubicBezTo>
                  <a:pt x="12269" y="9752"/>
                  <a:pt x="12295" y="9756"/>
                  <a:pt x="12325" y="9765"/>
                </a:cubicBezTo>
                <a:cubicBezTo>
                  <a:pt x="12382" y="9783"/>
                  <a:pt x="12541" y="9940"/>
                  <a:pt x="12527" y="9965"/>
                </a:cubicBezTo>
                <a:cubicBezTo>
                  <a:pt x="12522" y="9973"/>
                  <a:pt x="12533" y="9986"/>
                  <a:pt x="12551" y="9994"/>
                </a:cubicBezTo>
                <a:cubicBezTo>
                  <a:pt x="12608" y="10017"/>
                  <a:pt x="12957" y="10426"/>
                  <a:pt x="12946" y="10457"/>
                </a:cubicBezTo>
                <a:cubicBezTo>
                  <a:pt x="12940" y="10473"/>
                  <a:pt x="12928" y="10480"/>
                  <a:pt x="12917" y="10473"/>
                </a:cubicBezTo>
                <a:cubicBezTo>
                  <a:pt x="12905" y="10465"/>
                  <a:pt x="12902" y="10468"/>
                  <a:pt x="12909" y="10480"/>
                </a:cubicBezTo>
                <a:cubicBezTo>
                  <a:pt x="12916" y="10491"/>
                  <a:pt x="12889" y="10543"/>
                  <a:pt x="12849" y="10596"/>
                </a:cubicBezTo>
                <a:cubicBezTo>
                  <a:pt x="12810" y="10650"/>
                  <a:pt x="12748" y="10737"/>
                  <a:pt x="12711" y="10789"/>
                </a:cubicBezTo>
                <a:cubicBezTo>
                  <a:pt x="12675" y="10842"/>
                  <a:pt x="12625" y="10908"/>
                  <a:pt x="12601" y="10936"/>
                </a:cubicBezTo>
                <a:cubicBezTo>
                  <a:pt x="12576" y="10964"/>
                  <a:pt x="12560" y="10987"/>
                  <a:pt x="12564" y="10987"/>
                </a:cubicBezTo>
                <a:cubicBezTo>
                  <a:pt x="12582" y="10987"/>
                  <a:pt x="12398" y="11244"/>
                  <a:pt x="12313" y="11338"/>
                </a:cubicBezTo>
                <a:cubicBezTo>
                  <a:pt x="12286" y="11368"/>
                  <a:pt x="12264" y="11397"/>
                  <a:pt x="12263" y="11404"/>
                </a:cubicBezTo>
                <a:cubicBezTo>
                  <a:pt x="12263" y="11411"/>
                  <a:pt x="12254" y="11427"/>
                  <a:pt x="12243" y="11439"/>
                </a:cubicBezTo>
                <a:cubicBezTo>
                  <a:pt x="12217" y="11467"/>
                  <a:pt x="12126" y="11474"/>
                  <a:pt x="12108" y="11448"/>
                </a:cubicBezTo>
                <a:cubicBezTo>
                  <a:pt x="12097" y="11431"/>
                  <a:pt x="12041" y="11295"/>
                  <a:pt x="11989" y="11158"/>
                </a:cubicBezTo>
                <a:cubicBezTo>
                  <a:pt x="11945" y="11041"/>
                  <a:pt x="11853" y="10820"/>
                  <a:pt x="11753" y="10594"/>
                </a:cubicBezTo>
                <a:lnTo>
                  <a:pt x="11639" y="10335"/>
                </a:lnTo>
                <a:lnTo>
                  <a:pt x="11784" y="10173"/>
                </a:lnTo>
                <a:cubicBezTo>
                  <a:pt x="12057" y="9871"/>
                  <a:pt x="12157" y="9772"/>
                  <a:pt x="12241" y="9757"/>
                </a:cubicBezTo>
                <a:close/>
                <a:moveTo>
                  <a:pt x="17214" y="9814"/>
                </a:moveTo>
                <a:lnTo>
                  <a:pt x="17308" y="9976"/>
                </a:lnTo>
                <a:cubicBezTo>
                  <a:pt x="17461" y="10238"/>
                  <a:pt x="17407" y="10433"/>
                  <a:pt x="16995" y="11084"/>
                </a:cubicBezTo>
                <a:cubicBezTo>
                  <a:pt x="16793" y="11404"/>
                  <a:pt x="16602" y="11675"/>
                  <a:pt x="16570" y="11687"/>
                </a:cubicBezTo>
                <a:cubicBezTo>
                  <a:pt x="16497" y="11713"/>
                  <a:pt x="16314" y="11333"/>
                  <a:pt x="16314" y="11155"/>
                </a:cubicBezTo>
                <a:cubicBezTo>
                  <a:pt x="16314" y="10944"/>
                  <a:pt x="16476" y="10667"/>
                  <a:pt x="16860" y="10223"/>
                </a:cubicBezTo>
                <a:lnTo>
                  <a:pt x="17214" y="9814"/>
                </a:lnTo>
                <a:close/>
                <a:moveTo>
                  <a:pt x="9391" y="9989"/>
                </a:moveTo>
                <a:cubicBezTo>
                  <a:pt x="9477" y="9985"/>
                  <a:pt x="9547" y="10174"/>
                  <a:pt x="9519" y="10331"/>
                </a:cubicBezTo>
                <a:cubicBezTo>
                  <a:pt x="9510" y="10380"/>
                  <a:pt x="9496" y="10419"/>
                  <a:pt x="9487" y="10418"/>
                </a:cubicBezTo>
                <a:cubicBezTo>
                  <a:pt x="9479" y="10416"/>
                  <a:pt x="9470" y="10432"/>
                  <a:pt x="9469" y="10454"/>
                </a:cubicBezTo>
                <a:cubicBezTo>
                  <a:pt x="9468" y="10475"/>
                  <a:pt x="9436" y="10562"/>
                  <a:pt x="9398" y="10648"/>
                </a:cubicBezTo>
                <a:cubicBezTo>
                  <a:pt x="9361" y="10733"/>
                  <a:pt x="9331" y="10811"/>
                  <a:pt x="9331" y="10819"/>
                </a:cubicBezTo>
                <a:cubicBezTo>
                  <a:pt x="9331" y="10827"/>
                  <a:pt x="9314" y="10863"/>
                  <a:pt x="9294" y="10897"/>
                </a:cubicBezTo>
                <a:cubicBezTo>
                  <a:pt x="9274" y="10932"/>
                  <a:pt x="9257" y="10969"/>
                  <a:pt x="9256" y="10978"/>
                </a:cubicBezTo>
                <a:cubicBezTo>
                  <a:pt x="9255" y="10988"/>
                  <a:pt x="9249" y="11008"/>
                  <a:pt x="9243" y="11023"/>
                </a:cubicBezTo>
                <a:cubicBezTo>
                  <a:pt x="9238" y="11038"/>
                  <a:pt x="9220" y="11090"/>
                  <a:pt x="9204" y="11139"/>
                </a:cubicBezTo>
                <a:cubicBezTo>
                  <a:pt x="9188" y="11189"/>
                  <a:pt x="9166" y="11242"/>
                  <a:pt x="9155" y="11257"/>
                </a:cubicBezTo>
                <a:cubicBezTo>
                  <a:pt x="9144" y="11271"/>
                  <a:pt x="9139" y="11294"/>
                  <a:pt x="9143" y="11307"/>
                </a:cubicBezTo>
                <a:cubicBezTo>
                  <a:pt x="9147" y="11320"/>
                  <a:pt x="9131" y="11362"/>
                  <a:pt x="9107" y="11402"/>
                </a:cubicBezTo>
                <a:cubicBezTo>
                  <a:pt x="9083" y="11441"/>
                  <a:pt x="9062" y="11472"/>
                  <a:pt x="9059" y="11472"/>
                </a:cubicBezTo>
                <a:cubicBezTo>
                  <a:pt x="9046" y="11472"/>
                  <a:pt x="8907" y="11283"/>
                  <a:pt x="8911" y="11271"/>
                </a:cubicBezTo>
                <a:cubicBezTo>
                  <a:pt x="8913" y="11263"/>
                  <a:pt x="8909" y="11258"/>
                  <a:pt x="8901" y="11261"/>
                </a:cubicBezTo>
                <a:cubicBezTo>
                  <a:pt x="8880" y="11267"/>
                  <a:pt x="8711" y="11042"/>
                  <a:pt x="8676" y="10962"/>
                </a:cubicBezTo>
                <a:cubicBezTo>
                  <a:pt x="8629" y="10855"/>
                  <a:pt x="8659" y="10782"/>
                  <a:pt x="8834" y="10573"/>
                </a:cubicBezTo>
                <a:cubicBezTo>
                  <a:pt x="8921" y="10470"/>
                  <a:pt x="8993" y="10399"/>
                  <a:pt x="9004" y="10406"/>
                </a:cubicBezTo>
                <a:cubicBezTo>
                  <a:pt x="9015" y="10412"/>
                  <a:pt x="9018" y="10410"/>
                  <a:pt x="9011" y="10402"/>
                </a:cubicBezTo>
                <a:cubicBezTo>
                  <a:pt x="8994" y="10382"/>
                  <a:pt x="9082" y="10266"/>
                  <a:pt x="9104" y="10280"/>
                </a:cubicBezTo>
                <a:cubicBezTo>
                  <a:pt x="9114" y="10287"/>
                  <a:pt x="9117" y="10284"/>
                  <a:pt x="9110" y="10276"/>
                </a:cubicBezTo>
                <a:cubicBezTo>
                  <a:pt x="9093" y="10256"/>
                  <a:pt x="9181" y="10158"/>
                  <a:pt x="9204" y="10172"/>
                </a:cubicBezTo>
                <a:cubicBezTo>
                  <a:pt x="9214" y="10178"/>
                  <a:pt x="9217" y="10177"/>
                  <a:pt x="9210" y="10168"/>
                </a:cubicBezTo>
                <a:cubicBezTo>
                  <a:pt x="9193" y="10148"/>
                  <a:pt x="9280" y="10050"/>
                  <a:pt x="9302" y="10064"/>
                </a:cubicBezTo>
                <a:cubicBezTo>
                  <a:pt x="9311" y="10070"/>
                  <a:pt x="9314" y="10067"/>
                  <a:pt x="9308" y="10057"/>
                </a:cubicBezTo>
                <a:cubicBezTo>
                  <a:pt x="9293" y="10031"/>
                  <a:pt x="9341" y="9992"/>
                  <a:pt x="9391" y="9989"/>
                </a:cubicBezTo>
                <a:close/>
                <a:moveTo>
                  <a:pt x="9898" y="10042"/>
                </a:moveTo>
                <a:cubicBezTo>
                  <a:pt x="9903" y="10040"/>
                  <a:pt x="9910" y="10042"/>
                  <a:pt x="9917" y="10047"/>
                </a:cubicBezTo>
                <a:cubicBezTo>
                  <a:pt x="9937" y="10060"/>
                  <a:pt x="9948" y="10064"/>
                  <a:pt x="9998" y="10074"/>
                </a:cubicBezTo>
                <a:cubicBezTo>
                  <a:pt x="10040" y="10083"/>
                  <a:pt x="10112" y="10162"/>
                  <a:pt x="10100" y="10185"/>
                </a:cubicBezTo>
                <a:cubicBezTo>
                  <a:pt x="10094" y="10196"/>
                  <a:pt x="10096" y="10199"/>
                  <a:pt x="10104" y="10192"/>
                </a:cubicBezTo>
                <a:cubicBezTo>
                  <a:pt x="10121" y="10175"/>
                  <a:pt x="10214" y="10267"/>
                  <a:pt x="10201" y="10289"/>
                </a:cubicBezTo>
                <a:cubicBezTo>
                  <a:pt x="10196" y="10297"/>
                  <a:pt x="10199" y="10302"/>
                  <a:pt x="10206" y="10300"/>
                </a:cubicBezTo>
                <a:cubicBezTo>
                  <a:pt x="10227" y="10292"/>
                  <a:pt x="10445" y="10548"/>
                  <a:pt x="10431" y="10564"/>
                </a:cubicBezTo>
                <a:cubicBezTo>
                  <a:pt x="10424" y="10571"/>
                  <a:pt x="10427" y="10573"/>
                  <a:pt x="10438" y="10570"/>
                </a:cubicBezTo>
                <a:cubicBezTo>
                  <a:pt x="10462" y="10563"/>
                  <a:pt x="10656" y="10795"/>
                  <a:pt x="10679" y="10859"/>
                </a:cubicBezTo>
                <a:cubicBezTo>
                  <a:pt x="10711" y="10953"/>
                  <a:pt x="10681" y="11048"/>
                  <a:pt x="10581" y="11170"/>
                </a:cubicBezTo>
                <a:cubicBezTo>
                  <a:pt x="10530" y="11232"/>
                  <a:pt x="10482" y="11286"/>
                  <a:pt x="10475" y="11289"/>
                </a:cubicBezTo>
                <a:cubicBezTo>
                  <a:pt x="10468" y="11293"/>
                  <a:pt x="10450" y="11273"/>
                  <a:pt x="10434" y="11245"/>
                </a:cubicBezTo>
                <a:cubicBezTo>
                  <a:pt x="10418" y="11217"/>
                  <a:pt x="10379" y="11149"/>
                  <a:pt x="10347" y="11095"/>
                </a:cubicBezTo>
                <a:cubicBezTo>
                  <a:pt x="10314" y="11040"/>
                  <a:pt x="10289" y="10981"/>
                  <a:pt x="10290" y="10964"/>
                </a:cubicBezTo>
                <a:cubicBezTo>
                  <a:pt x="10291" y="10946"/>
                  <a:pt x="10286" y="10937"/>
                  <a:pt x="10278" y="10942"/>
                </a:cubicBezTo>
                <a:cubicBezTo>
                  <a:pt x="10259" y="10955"/>
                  <a:pt x="10008" y="10527"/>
                  <a:pt x="10002" y="10472"/>
                </a:cubicBezTo>
                <a:cubicBezTo>
                  <a:pt x="9997" y="10421"/>
                  <a:pt x="9985" y="10402"/>
                  <a:pt x="9956" y="10402"/>
                </a:cubicBezTo>
                <a:cubicBezTo>
                  <a:pt x="9922" y="10402"/>
                  <a:pt x="9873" y="10263"/>
                  <a:pt x="9874" y="10166"/>
                </a:cubicBezTo>
                <a:cubicBezTo>
                  <a:pt x="9874" y="10089"/>
                  <a:pt x="9882" y="10049"/>
                  <a:pt x="9898" y="10042"/>
                </a:cubicBezTo>
                <a:close/>
                <a:moveTo>
                  <a:pt x="18314" y="10284"/>
                </a:moveTo>
                <a:cubicBezTo>
                  <a:pt x="18382" y="10265"/>
                  <a:pt x="18387" y="10394"/>
                  <a:pt x="18338" y="10677"/>
                </a:cubicBezTo>
                <a:cubicBezTo>
                  <a:pt x="18304" y="10870"/>
                  <a:pt x="18242" y="11053"/>
                  <a:pt x="18193" y="11101"/>
                </a:cubicBezTo>
                <a:cubicBezTo>
                  <a:pt x="18097" y="11196"/>
                  <a:pt x="18086" y="11185"/>
                  <a:pt x="18003" y="10907"/>
                </a:cubicBezTo>
                <a:cubicBezTo>
                  <a:pt x="17947" y="10719"/>
                  <a:pt x="17951" y="10703"/>
                  <a:pt x="18124" y="10475"/>
                </a:cubicBezTo>
                <a:cubicBezTo>
                  <a:pt x="18212" y="10360"/>
                  <a:pt x="18274" y="10295"/>
                  <a:pt x="18314" y="10284"/>
                </a:cubicBezTo>
                <a:close/>
                <a:moveTo>
                  <a:pt x="9722" y="10557"/>
                </a:moveTo>
                <a:cubicBezTo>
                  <a:pt x="9750" y="10558"/>
                  <a:pt x="9782" y="10583"/>
                  <a:pt x="9820" y="10629"/>
                </a:cubicBezTo>
                <a:cubicBezTo>
                  <a:pt x="9886" y="10708"/>
                  <a:pt x="9932" y="10805"/>
                  <a:pt x="9917" y="10832"/>
                </a:cubicBezTo>
                <a:cubicBezTo>
                  <a:pt x="9911" y="10842"/>
                  <a:pt x="9915" y="10843"/>
                  <a:pt x="9924" y="10837"/>
                </a:cubicBezTo>
                <a:cubicBezTo>
                  <a:pt x="9946" y="10822"/>
                  <a:pt x="10117" y="11108"/>
                  <a:pt x="10115" y="11154"/>
                </a:cubicBezTo>
                <a:cubicBezTo>
                  <a:pt x="10113" y="11171"/>
                  <a:pt x="10120" y="11181"/>
                  <a:pt x="10127" y="11176"/>
                </a:cubicBezTo>
                <a:cubicBezTo>
                  <a:pt x="10138" y="11169"/>
                  <a:pt x="10194" y="11253"/>
                  <a:pt x="10305" y="11449"/>
                </a:cubicBezTo>
                <a:cubicBezTo>
                  <a:pt x="10325" y="11486"/>
                  <a:pt x="10320" y="11499"/>
                  <a:pt x="10224" y="11623"/>
                </a:cubicBezTo>
                <a:cubicBezTo>
                  <a:pt x="10167" y="11696"/>
                  <a:pt x="10075" y="11815"/>
                  <a:pt x="10020" y="11888"/>
                </a:cubicBezTo>
                <a:cubicBezTo>
                  <a:pt x="9965" y="11961"/>
                  <a:pt x="9887" y="12058"/>
                  <a:pt x="9847" y="12106"/>
                </a:cubicBezTo>
                <a:cubicBezTo>
                  <a:pt x="9782" y="12182"/>
                  <a:pt x="9767" y="12192"/>
                  <a:pt x="9704" y="12192"/>
                </a:cubicBezTo>
                <a:cubicBezTo>
                  <a:pt x="9639" y="12192"/>
                  <a:pt x="9626" y="12183"/>
                  <a:pt x="9543" y="12085"/>
                </a:cubicBezTo>
                <a:cubicBezTo>
                  <a:pt x="9401" y="11920"/>
                  <a:pt x="9247" y="11712"/>
                  <a:pt x="9247" y="11685"/>
                </a:cubicBezTo>
                <a:cubicBezTo>
                  <a:pt x="9247" y="11651"/>
                  <a:pt x="9370" y="11279"/>
                  <a:pt x="9421" y="11158"/>
                </a:cubicBezTo>
                <a:cubicBezTo>
                  <a:pt x="9444" y="11103"/>
                  <a:pt x="9463" y="11055"/>
                  <a:pt x="9463" y="11050"/>
                </a:cubicBezTo>
                <a:cubicBezTo>
                  <a:pt x="9463" y="11046"/>
                  <a:pt x="9481" y="11000"/>
                  <a:pt x="9503" y="10947"/>
                </a:cubicBezTo>
                <a:cubicBezTo>
                  <a:pt x="9525" y="10895"/>
                  <a:pt x="9559" y="10808"/>
                  <a:pt x="9580" y="10753"/>
                </a:cubicBezTo>
                <a:cubicBezTo>
                  <a:pt x="9633" y="10616"/>
                  <a:pt x="9674" y="10554"/>
                  <a:pt x="9722" y="10557"/>
                </a:cubicBezTo>
                <a:close/>
                <a:moveTo>
                  <a:pt x="11491" y="10582"/>
                </a:moveTo>
                <a:cubicBezTo>
                  <a:pt x="11515" y="10582"/>
                  <a:pt x="11642" y="10817"/>
                  <a:pt x="11635" y="10852"/>
                </a:cubicBezTo>
                <a:cubicBezTo>
                  <a:pt x="11634" y="10862"/>
                  <a:pt x="11648" y="10896"/>
                  <a:pt x="11669" y="10927"/>
                </a:cubicBezTo>
                <a:cubicBezTo>
                  <a:pt x="11689" y="10958"/>
                  <a:pt x="11706" y="10989"/>
                  <a:pt x="11706" y="10997"/>
                </a:cubicBezTo>
                <a:cubicBezTo>
                  <a:pt x="11706" y="11004"/>
                  <a:pt x="11724" y="11051"/>
                  <a:pt x="11746" y="11101"/>
                </a:cubicBezTo>
                <a:cubicBezTo>
                  <a:pt x="11794" y="11212"/>
                  <a:pt x="11937" y="11589"/>
                  <a:pt x="11955" y="11653"/>
                </a:cubicBezTo>
                <a:cubicBezTo>
                  <a:pt x="11962" y="11678"/>
                  <a:pt x="11963" y="11730"/>
                  <a:pt x="11957" y="11769"/>
                </a:cubicBezTo>
                <a:cubicBezTo>
                  <a:pt x="11947" y="11835"/>
                  <a:pt x="11943" y="11841"/>
                  <a:pt x="11893" y="11841"/>
                </a:cubicBezTo>
                <a:cubicBezTo>
                  <a:pt x="11853" y="11841"/>
                  <a:pt x="11830" y="11827"/>
                  <a:pt x="11802" y="11787"/>
                </a:cubicBezTo>
                <a:cubicBezTo>
                  <a:pt x="11782" y="11757"/>
                  <a:pt x="11764" y="11724"/>
                  <a:pt x="11763" y="11714"/>
                </a:cubicBezTo>
                <a:cubicBezTo>
                  <a:pt x="11762" y="11705"/>
                  <a:pt x="11760" y="11687"/>
                  <a:pt x="11759" y="11674"/>
                </a:cubicBezTo>
                <a:cubicBezTo>
                  <a:pt x="11757" y="11661"/>
                  <a:pt x="11746" y="11653"/>
                  <a:pt x="11733" y="11656"/>
                </a:cubicBezTo>
                <a:cubicBezTo>
                  <a:pt x="11703" y="11663"/>
                  <a:pt x="11371" y="11242"/>
                  <a:pt x="11385" y="11216"/>
                </a:cubicBezTo>
                <a:cubicBezTo>
                  <a:pt x="11391" y="11206"/>
                  <a:pt x="11387" y="11203"/>
                  <a:pt x="11378" y="11209"/>
                </a:cubicBezTo>
                <a:cubicBezTo>
                  <a:pt x="11355" y="11224"/>
                  <a:pt x="11260" y="11094"/>
                  <a:pt x="11270" y="11063"/>
                </a:cubicBezTo>
                <a:cubicBezTo>
                  <a:pt x="11274" y="11050"/>
                  <a:pt x="11269" y="11041"/>
                  <a:pt x="11258" y="11044"/>
                </a:cubicBezTo>
                <a:cubicBezTo>
                  <a:pt x="11231" y="11051"/>
                  <a:pt x="11207" y="10960"/>
                  <a:pt x="11219" y="10896"/>
                </a:cubicBezTo>
                <a:cubicBezTo>
                  <a:pt x="11230" y="10837"/>
                  <a:pt x="11334" y="10698"/>
                  <a:pt x="11363" y="10704"/>
                </a:cubicBezTo>
                <a:cubicBezTo>
                  <a:pt x="11374" y="10707"/>
                  <a:pt x="11379" y="10697"/>
                  <a:pt x="11377" y="10683"/>
                </a:cubicBezTo>
                <a:cubicBezTo>
                  <a:pt x="11374" y="10670"/>
                  <a:pt x="11385" y="10644"/>
                  <a:pt x="11401" y="10625"/>
                </a:cubicBezTo>
                <a:cubicBezTo>
                  <a:pt x="11423" y="10599"/>
                  <a:pt x="11434" y="10596"/>
                  <a:pt x="11452" y="10612"/>
                </a:cubicBezTo>
                <a:cubicBezTo>
                  <a:pt x="11471" y="10629"/>
                  <a:pt x="11474" y="10627"/>
                  <a:pt x="11470" y="10607"/>
                </a:cubicBezTo>
                <a:cubicBezTo>
                  <a:pt x="11467" y="10593"/>
                  <a:pt x="11477" y="10582"/>
                  <a:pt x="11491" y="10582"/>
                </a:cubicBezTo>
                <a:close/>
                <a:moveTo>
                  <a:pt x="13123" y="10653"/>
                </a:moveTo>
                <a:cubicBezTo>
                  <a:pt x="13148" y="10660"/>
                  <a:pt x="13174" y="10694"/>
                  <a:pt x="13205" y="10759"/>
                </a:cubicBezTo>
                <a:cubicBezTo>
                  <a:pt x="13254" y="10865"/>
                  <a:pt x="13227" y="10961"/>
                  <a:pt x="13105" y="11109"/>
                </a:cubicBezTo>
                <a:cubicBezTo>
                  <a:pt x="13053" y="11172"/>
                  <a:pt x="12982" y="11265"/>
                  <a:pt x="12947" y="11313"/>
                </a:cubicBezTo>
                <a:cubicBezTo>
                  <a:pt x="12912" y="11362"/>
                  <a:pt x="12877" y="11396"/>
                  <a:pt x="12868" y="11391"/>
                </a:cubicBezTo>
                <a:cubicBezTo>
                  <a:pt x="12859" y="11385"/>
                  <a:pt x="12854" y="11387"/>
                  <a:pt x="12856" y="11397"/>
                </a:cubicBezTo>
                <a:cubicBezTo>
                  <a:pt x="12864" y="11425"/>
                  <a:pt x="12786" y="11528"/>
                  <a:pt x="12767" y="11515"/>
                </a:cubicBezTo>
                <a:cubicBezTo>
                  <a:pt x="12757" y="11508"/>
                  <a:pt x="12753" y="11510"/>
                  <a:pt x="12758" y="11520"/>
                </a:cubicBezTo>
                <a:cubicBezTo>
                  <a:pt x="12768" y="11536"/>
                  <a:pt x="12695" y="11639"/>
                  <a:pt x="12465" y="11936"/>
                </a:cubicBezTo>
                <a:cubicBezTo>
                  <a:pt x="12403" y="12017"/>
                  <a:pt x="12349" y="12084"/>
                  <a:pt x="12347" y="12084"/>
                </a:cubicBezTo>
                <a:cubicBezTo>
                  <a:pt x="12298" y="12084"/>
                  <a:pt x="12279" y="11839"/>
                  <a:pt x="12320" y="11750"/>
                </a:cubicBezTo>
                <a:cubicBezTo>
                  <a:pt x="12371" y="11642"/>
                  <a:pt x="12440" y="11544"/>
                  <a:pt x="12457" y="11556"/>
                </a:cubicBezTo>
                <a:cubicBezTo>
                  <a:pt x="12467" y="11563"/>
                  <a:pt x="12471" y="11560"/>
                  <a:pt x="12465" y="11550"/>
                </a:cubicBezTo>
                <a:cubicBezTo>
                  <a:pt x="12451" y="11525"/>
                  <a:pt x="12502" y="11452"/>
                  <a:pt x="12524" y="11467"/>
                </a:cubicBezTo>
                <a:cubicBezTo>
                  <a:pt x="12535" y="11474"/>
                  <a:pt x="12537" y="11470"/>
                  <a:pt x="12530" y="11456"/>
                </a:cubicBezTo>
                <a:cubicBezTo>
                  <a:pt x="12522" y="11443"/>
                  <a:pt x="12574" y="11354"/>
                  <a:pt x="12662" y="11228"/>
                </a:cubicBezTo>
                <a:cubicBezTo>
                  <a:pt x="12789" y="11044"/>
                  <a:pt x="12808" y="11023"/>
                  <a:pt x="12833" y="11044"/>
                </a:cubicBezTo>
                <a:cubicBezTo>
                  <a:pt x="12857" y="11065"/>
                  <a:pt x="12858" y="11064"/>
                  <a:pt x="12841" y="11040"/>
                </a:cubicBezTo>
                <a:cubicBezTo>
                  <a:pt x="12825" y="11017"/>
                  <a:pt x="12826" y="11002"/>
                  <a:pt x="12848" y="10967"/>
                </a:cubicBezTo>
                <a:cubicBezTo>
                  <a:pt x="12909" y="10870"/>
                  <a:pt x="13073" y="10665"/>
                  <a:pt x="13097" y="10655"/>
                </a:cubicBezTo>
                <a:cubicBezTo>
                  <a:pt x="13106" y="10652"/>
                  <a:pt x="13114" y="10651"/>
                  <a:pt x="13123" y="10653"/>
                </a:cubicBezTo>
                <a:close/>
                <a:moveTo>
                  <a:pt x="8045" y="10665"/>
                </a:moveTo>
                <a:cubicBezTo>
                  <a:pt x="8068" y="10661"/>
                  <a:pt x="8088" y="10690"/>
                  <a:pt x="8121" y="10764"/>
                </a:cubicBezTo>
                <a:cubicBezTo>
                  <a:pt x="8174" y="10885"/>
                  <a:pt x="8174" y="10895"/>
                  <a:pt x="8107" y="11013"/>
                </a:cubicBezTo>
                <a:cubicBezTo>
                  <a:pt x="8068" y="11080"/>
                  <a:pt x="8006" y="11165"/>
                  <a:pt x="7969" y="11201"/>
                </a:cubicBezTo>
                <a:cubicBezTo>
                  <a:pt x="7911" y="11258"/>
                  <a:pt x="7900" y="11259"/>
                  <a:pt x="7883" y="11210"/>
                </a:cubicBezTo>
                <a:cubicBezTo>
                  <a:pt x="7857" y="11138"/>
                  <a:pt x="7963" y="10730"/>
                  <a:pt x="8021" y="10678"/>
                </a:cubicBezTo>
                <a:cubicBezTo>
                  <a:pt x="8030" y="10670"/>
                  <a:pt x="8037" y="10666"/>
                  <a:pt x="8045" y="10665"/>
                </a:cubicBezTo>
                <a:close/>
                <a:moveTo>
                  <a:pt x="17718" y="10960"/>
                </a:moveTo>
                <a:cubicBezTo>
                  <a:pt x="17768" y="10940"/>
                  <a:pt x="17801" y="11029"/>
                  <a:pt x="17849" y="11245"/>
                </a:cubicBezTo>
                <a:cubicBezTo>
                  <a:pt x="17894" y="11444"/>
                  <a:pt x="17891" y="11525"/>
                  <a:pt x="17837" y="11661"/>
                </a:cubicBezTo>
                <a:cubicBezTo>
                  <a:pt x="17752" y="11875"/>
                  <a:pt x="17301" y="12357"/>
                  <a:pt x="17257" y="12281"/>
                </a:cubicBezTo>
                <a:cubicBezTo>
                  <a:pt x="17212" y="12203"/>
                  <a:pt x="17464" y="11351"/>
                  <a:pt x="17603" y="11109"/>
                </a:cubicBezTo>
                <a:cubicBezTo>
                  <a:pt x="17653" y="11023"/>
                  <a:pt x="17688" y="10972"/>
                  <a:pt x="17718" y="10960"/>
                </a:cubicBezTo>
                <a:close/>
                <a:moveTo>
                  <a:pt x="18751" y="11150"/>
                </a:moveTo>
                <a:cubicBezTo>
                  <a:pt x="18773" y="11143"/>
                  <a:pt x="18784" y="11160"/>
                  <a:pt x="18797" y="11194"/>
                </a:cubicBezTo>
                <a:cubicBezTo>
                  <a:pt x="18830" y="11289"/>
                  <a:pt x="18786" y="11387"/>
                  <a:pt x="18498" y="11867"/>
                </a:cubicBezTo>
                <a:cubicBezTo>
                  <a:pt x="18274" y="12241"/>
                  <a:pt x="18216" y="12305"/>
                  <a:pt x="18170" y="12225"/>
                </a:cubicBezTo>
                <a:cubicBezTo>
                  <a:pt x="18093" y="12090"/>
                  <a:pt x="18369" y="11513"/>
                  <a:pt x="18643" y="11237"/>
                </a:cubicBezTo>
                <a:cubicBezTo>
                  <a:pt x="18696" y="11184"/>
                  <a:pt x="18729" y="11156"/>
                  <a:pt x="18751" y="11150"/>
                </a:cubicBezTo>
                <a:close/>
                <a:moveTo>
                  <a:pt x="8393" y="11205"/>
                </a:moveTo>
                <a:cubicBezTo>
                  <a:pt x="8408" y="11204"/>
                  <a:pt x="8424" y="11205"/>
                  <a:pt x="8439" y="11209"/>
                </a:cubicBezTo>
                <a:cubicBezTo>
                  <a:pt x="8501" y="11226"/>
                  <a:pt x="8652" y="11393"/>
                  <a:pt x="8638" y="11430"/>
                </a:cubicBezTo>
                <a:cubicBezTo>
                  <a:pt x="8632" y="11448"/>
                  <a:pt x="8633" y="11455"/>
                  <a:pt x="8643" y="11449"/>
                </a:cubicBezTo>
                <a:cubicBezTo>
                  <a:pt x="8668" y="11432"/>
                  <a:pt x="8756" y="11537"/>
                  <a:pt x="8740" y="11564"/>
                </a:cubicBezTo>
                <a:cubicBezTo>
                  <a:pt x="8733" y="11577"/>
                  <a:pt x="8734" y="11581"/>
                  <a:pt x="8744" y="11574"/>
                </a:cubicBezTo>
                <a:cubicBezTo>
                  <a:pt x="8763" y="11561"/>
                  <a:pt x="8855" y="11694"/>
                  <a:pt x="8890" y="11786"/>
                </a:cubicBezTo>
                <a:cubicBezTo>
                  <a:pt x="8937" y="11907"/>
                  <a:pt x="8929" y="11953"/>
                  <a:pt x="8765" y="12506"/>
                </a:cubicBezTo>
                <a:cubicBezTo>
                  <a:pt x="8739" y="12595"/>
                  <a:pt x="8712" y="12697"/>
                  <a:pt x="8706" y="12731"/>
                </a:cubicBezTo>
                <a:cubicBezTo>
                  <a:pt x="8700" y="12766"/>
                  <a:pt x="8684" y="12808"/>
                  <a:pt x="8670" y="12825"/>
                </a:cubicBezTo>
                <a:cubicBezTo>
                  <a:pt x="8623" y="12883"/>
                  <a:pt x="8586" y="12865"/>
                  <a:pt x="8438" y="12708"/>
                </a:cubicBezTo>
                <a:cubicBezTo>
                  <a:pt x="8372" y="12638"/>
                  <a:pt x="8323" y="12573"/>
                  <a:pt x="8329" y="12563"/>
                </a:cubicBezTo>
                <a:cubicBezTo>
                  <a:pt x="8334" y="12554"/>
                  <a:pt x="8331" y="12551"/>
                  <a:pt x="8321" y="12558"/>
                </a:cubicBezTo>
                <a:cubicBezTo>
                  <a:pt x="8297" y="12573"/>
                  <a:pt x="8131" y="12374"/>
                  <a:pt x="8145" y="12348"/>
                </a:cubicBezTo>
                <a:cubicBezTo>
                  <a:pt x="8151" y="12336"/>
                  <a:pt x="8149" y="12333"/>
                  <a:pt x="8142" y="12340"/>
                </a:cubicBezTo>
                <a:cubicBezTo>
                  <a:pt x="8123" y="12358"/>
                  <a:pt x="8033" y="12263"/>
                  <a:pt x="8046" y="12240"/>
                </a:cubicBezTo>
                <a:cubicBezTo>
                  <a:pt x="8051" y="12230"/>
                  <a:pt x="8048" y="12228"/>
                  <a:pt x="8038" y="12234"/>
                </a:cubicBezTo>
                <a:cubicBezTo>
                  <a:pt x="8017" y="12248"/>
                  <a:pt x="7873" y="12080"/>
                  <a:pt x="7828" y="11989"/>
                </a:cubicBezTo>
                <a:lnTo>
                  <a:pt x="7796" y="11924"/>
                </a:lnTo>
                <a:lnTo>
                  <a:pt x="7853" y="11838"/>
                </a:lnTo>
                <a:cubicBezTo>
                  <a:pt x="7973" y="11655"/>
                  <a:pt x="8245" y="11304"/>
                  <a:pt x="8270" y="11300"/>
                </a:cubicBezTo>
                <a:cubicBezTo>
                  <a:pt x="8277" y="11298"/>
                  <a:pt x="8291" y="11296"/>
                  <a:pt x="8301" y="11295"/>
                </a:cubicBezTo>
                <a:cubicBezTo>
                  <a:pt x="8310" y="11293"/>
                  <a:pt x="8316" y="11279"/>
                  <a:pt x="8313" y="11262"/>
                </a:cubicBezTo>
                <a:cubicBezTo>
                  <a:pt x="8308" y="11234"/>
                  <a:pt x="8348" y="11209"/>
                  <a:pt x="8393" y="11205"/>
                </a:cubicBezTo>
                <a:close/>
                <a:moveTo>
                  <a:pt x="11007" y="11274"/>
                </a:moveTo>
                <a:cubicBezTo>
                  <a:pt x="11040" y="11274"/>
                  <a:pt x="11198" y="11442"/>
                  <a:pt x="11181" y="11460"/>
                </a:cubicBezTo>
                <a:cubicBezTo>
                  <a:pt x="11175" y="11467"/>
                  <a:pt x="11177" y="11472"/>
                  <a:pt x="11187" y="11472"/>
                </a:cubicBezTo>
                <a:cubicBezTo>
                  <a:pt x="11207" y="11472"/>
                  <a:pt x="11545" y="11894"/>
                  <a:pt x="11540" y="11914"/>
                </a:cubicBezTo>
                <a:cubicBezTo>
                  <a:pt x="11539" y="11922"/>
                  <a:pt x="11549" y="11935"/>
                  <a:pt x="11563" y="11944"/>
                </a:cubicBezTo>
                <a:cubicBezTo>
                  <a:pt x="11578" y="11953"/>
                  <a:pt x="11585" y="11971"/>
                  <a:pt x="11579" y="11988"/>
                </a:cubicBezTo>
                <a:cubicBezTo>
                  <a:pt x="11571" y="12011"/>
                  <a:pt x="11575" y="12016"/>
                  <a:pt x="11596" y="12007"/>
                </a:cubicBezTo>
                <a:cubicBezTo>
                  <a:pt x="11626" y="11995"/>
                  <a:pt x="11657" y="12041"/>
                  <a:pt x="11645" y="12080"/>
                </a:cubicBezTo>
                <a:cubicBezTo>
                  <a:pt x="11641" y="12092"/>
                  <a:pt x="11656" y="12109"/>
                  <a:pt x="11678" y="12118"/>
                </a:cubicBezTo>
                <a:cubicBezTo>
                  <a:pt x="11701" y="12128"/>
                  <a:pt x="11725" y="12144"/>
                  <a:pt x="11730" y="12155"/>
                </a:cubicBezTo>
                <a:cubicBezTo>
                  <a:pt x="11736" y="12165"/>
                  <a:pt x="11698" y="12238"/>
                  <a:pt x="11645" y="12318"/>
                </a:cubicBezTo>
                <a:cubicBezTo>
                  <a:pt x="11592" y="12398"/>
                  <a:pt x="11528" y="12497"/>
                  <a:pt x="11504" y="12537"/>
                </a:cubicBezTo>
                <a:cubicBezTo>
                  <a:pt x="11439" y="12642"/>
                  <a:pt x="11406" y="12678"/>
                  <a:pt x="11385" y="12665"/>
                </a:cubicBezTo>
                <a:cubicBezTo>
                  <a:pt x="11374" y="12658"/>
                  <a:pt x="11371" y="12660"/>
                  <a:pt x="11378" y="12668"/>
                </a:cubicBezTo>
                <a:cubicBezTo>
                  <a:pt x="11385" y="12676"/>
                  <a:pt x="11378" y="12698"/>
                  <a:pt x="11363" y="12716"/>
                </a:cubicBezTo>
                <a:cubicBezTo>
                  <a:pt x="11328" y="12758"/>
                  <a:pt x="11254" y="12758"/>
                  <a:pt x="11221" y="12717"/>
                </a:cubicBezTo>
                <a:cubicBezTo>
                  <a:pt x="11207" y="12700"/>
                  <a:pt x="11162" y="12621"/>
                  <a:pt x="11122" y="12542"/>
                </a:cubicBezTo>
                <a:cubicBezTo>
                  <a:pt x="11082" y="12463"/>
                  <a:pt x="11040" y="12383"/>
                  <a:pt x="11029" y="12363"/>
                </a:cubicBezTo>
                <a:cubicBezTo>
                  <a:pt x="11018" y="12343"/>
                  <a:pt x="11005" y="12314"/>
                  <a:pt x="10998" y="12300"/>
                </a:cubicBezTo>
                <a:cubicBezTo>
                  <a:pt x="10992" y="12285"/>
                  <a:pt x="10952" y="12208"/>
                  <a:pt x="10911" y="12128"/>
                </a:cubicBezTo>
                <a:cubicBezTo>
                  <a:pt x="10750" y="11821"/>
                  <a:pt x="10740" y="11759"/>
                  <a:pt x="10818" y="11585"/>
                </a:cubicBezTo>
                <a:cubicBezTo>
                  <a:pt x="10902" y="11400"/>
                  <a:pt x="10978" y="11274"/>
                  <a:pt x="11007" y="11274"/>
                </a:cubicBezTo>
                <a:close/>
                <a:moveTo>
                  <a:pt x="13351" y="11287"/>
                </a:moveTo>
                <a:cubicBezTo>
                  <a:pt x="13358" y="11295"/>
                  <a:pt x="13370" y="11342"/>
                  <a:pt x="13380" y="11392"/>
                </a:cubicBezTo>
                <a:cubicBezTo>
                  <a:pt x="13389" y="11441"/>
                  <a:pt x="13411" y="11549"/>
                  <a:pt x="13428" y="11632"/>
                </a:cubicBezTo>
                <a:cubicBezTo>
                  <a:pt x="13455" y="11772"/>
                  <a:pt x="13454" y="11786"/>
                  <a:pt x="13428" y="11875"/>
                </a:cubicBezTo>
                <a:cubicBezTo>
                  <a:pt x="13413" y="11928"/>
                  <a:pt x="13379" y="12003"/>
                  <a:pt x="13352" y="12044"/>
                </a:cubicBezTo>
                <a:cubicBezTo>
                  <a:pt x="13279" y="12153"/>
                  <a:pt x="13001" y="12461"/>
                  <a:pt x="12980" y="12456"/>
                </a:cubicBezTo>
                <a:cubicBezTo>
                  <a:pt x="12970" y="12454"/>
                  <a:pt x="12962" y="12463"/>
                  <a:pt x="12962" y="12475"/>
                </a:cubicBezTo>
                <a:cubicBezTo>
                  <a:pt x="12961" y="12487"/>
                  <a:pt x="12895" y="12574"/>
                  <a:pt x="12814" y="12668"/>
                </a:cubicBezTo>
                <a:cubicBezTo>
                  <a:pt x="12695" y="12807"/>
                  <a:pt x="12659" y="12839"/>
                  <a:pt x="12620" y="12839"/>
                </a:cubicBezTo>
                <a:cubicBezTo>
                  <a:pt x="12594" y="12839"/>
                  <a:pt x="12567" y="12830"/>
                  <a:pt x="12561" y="12819"/>
                </a:cubicBezTo>
                <a:cubicBezTo>
                  <a:pt x="12555" y="12808"/>
                  <a:pt x="12525" y="12713"/>
                  <a:pt x="12494" y="12608"/>
                </a:cubicBezTo>
                <a:cubicBezTo>
                  <a:pt x="12430" y="12388"/>
                  <a:pt x="12420" y="12425"/>
                  <a:pt x="12606" y="12189"/>
                </a:cubicBezTo>
                <a:cubicBezTo>
                  <a:pt x="12673" y="12104"/>
                  <a:pt x="12769" y="11982"/>
                  <a:pt x="12818" y="11919"/>
                </a:cubicBezTo>
                <a:cubicBezTo>
                  <a:pt x="12867" y="11856"/>
                  <a:pt x="12950" y="11752"/>
                  <a:pt x="13002" y="11687"/>
                </a:cubicBezTo>
                <a:cubicBezTo>
                  <a:pt x="13054" y="11623"/>
                  <a:pt x="13151" y="11503"/>
                  <a:pt x="13218" y="11421"/>
                </a:cubicBezTo>
                <a:cubicBezTo>
                  <a:pt x="13284" y="11339"/>
                  <a:pt x="13344" y="11279"/>
                  <a:pt x="13351" y="11287"/>
                </a:cubicBezTo>
                <a:close/>
                <a:moveTo>
                  <a:pt x="4123" y="11613"/>
                </a:moveTo>
                <a:cubicBezTo>
                  <a:pt x="4126" y="11608"/>
                  <a:pt x="4137" y="11614"/>
                  <a:pt x="4155" y="11627"/>
                </a:cubicBezTo>
                <a:cubicBezTo>
                  <a:pt x="4155" y="11627"/>
                  <a:pt x="4155" y="11627"/>
                  <a:pt x="4155" y="11627"/>
                </a:cubicBezTo>
                <a:cubicBezTo>
                  <a:pt x="4173" y="11640"/>
                  <a:pt x="4195" y="11660"/>
                  <a:pt x="4219" y="11685"/>
                </a:cubicBezTo>
                <a:cubicBezTo>
                  <a:pt x="4265" y="11734"/>
                  <a:pt x="4349" y="11818"/>
                  <a:pt x="4404" y="11870"/>
                </a:cubicBezTo>
                <a:cubicBezTo>
                  <a:pt x="4459" y="11923"/>
                  <a:pt x="4501" y="11977"/>
                  <a:pt x="4498" y="11991"/>
                </a:cubicBezTo>
                <a:cubicBezTo>
                  <a:pt x="4497" y="11999"/>
                  <a:pt x="4497" y="12005"/>
                  <a:pt x="4501" y="12008"/>
                </a:cubicBezTo>
                <a:cubicBezTo>
                  <a:pt x="4504" y="12010"/>
                  <a:pt x="4510" y="12010"/>
                  <a:pt x="4518" y="12007"/>
                </a:cubicBezTo>
                <a:cubicBezTo>
                  <a:pt x="4532" y="12001"/>
                  <a:pt x="4557" y="12016"/>
                  <a:pt x="4576" y="12037"/>
                </a:cubicBezTo>
                <a:cubicBezTo>
                  <a:pt x="4595" y="12057"/>
                  <a:pt x="4609" y="12081"/>
                  <a:pt x="4600" y="12092"/>
                </a:cubicBezTo>
                <a:cubicBezTo>
                  <a:pt x="4597" y="12096"/>
                  <a:pt x="4596" y="12098"/>
                  <a:pt x="4597" y="12099"/>
                </a:cubicBezTo>
                <a:cubicBezTo>
                  <a:pt x="4599" y="12099"/>
                  <a:pt x="4603" y="12097"/>
                  <a:pt x="4609" y="12094"/>
                </a:cubicBezTo>
                <a:cubicBezTo>
                  <a:pt x="4616" y="12090"/>
                  <a:pt x="4625" y="12091"/>
                  <a:pt x="4636" y="12096"/>
                </a:cubicBezTo>
                <a:cubicBezTo>
                  <a:pt x="4651" y="12103"/>
                  <a:pt x="4666" y="12116"/>
                  <a:pt x="4678" y="12130"/>
                </a:cubicBezTo>
                <a:cubicBezTo>
                  <a:pt x="4684" y="12136"/>
                  <a:pt x="4688" y="12141"/>
                  <a:pt x="4692" y="12147"/>
                </a:cubicBezTo>
                <a:cubicBezTo>
                  <a:pt x="4694" y="12149"/>
                  <a:pt x="4695" y="12152"/>
                  <a:pt x="4696" y="12155"/>
                </a:cubicBezTo>
                <a:cubicBezTo>
                  <a:pt x="4701" y="12164"/>
                  <a:pt x="4704" y="12173"/>
                  <a:pt x="4700" y="12179"/>
                </a:cubicBezTo>
                <a:cubicBezTo>
                  <a:pt x="4694" y="12189"/>
                  <a:pt x="4696" y="12192"/>
                  <a:pt x="4705" y="12187"/>
                </a:cubicBezTo>
                <a:cubicBezTo>
                  <a:pt x="4728" y="12171"/>
                  <a:pt x="5020" y="12452"/>
                  <a:pt x="5012" y="12482"/>
                </a:cubicBezTo>
                <a:cubicBezTo>
                  <a:pt x="4989" y="12567"/>
                  <a:pt x="4942" y="12814"/>
                  <a:pt x="4928" y="12928"/>
                </a:cubicBezTo>
                <a:cubicBezTo>
                  <a:pt x="4918" y="13002"/>
                  <a:pt x="4905" y="13068"/>
                  <a:pt x="4898" y="13075"/>
                </a:cubicBezTo>
                <a:cubicBezTo>
                  <a:pt x="4894" y="13080"/>
                  <a:pt x="4879" y="13072"/>
                  <a:pt x="4861" y="13059"/>
                </a:cubicBezTo>
                <a:cubicBezTo>
                  <a:pt x="4856" y="13056"/>
                  <a:pt x="4851" y="13051"/>
                  <a:pt x="4845" y="13047"/>
                </a:cubicBezTo>
                <a:cubicBezTo>
                  <a:pt x="4834" y="13038"/>
                  <a:pt x="4825" y="13028"/>
                  <a:pt x="4813" y="13017"/>
                </a:cubicBezTo>
                <a:cubicBezTo>
                  <a:pt x="4781" y="12987"/>
                  <a:pt x="4747" y="12955"/>
                  <a:pt x="4725" y="12927"/>
                </a:cubicBezTo>
                <a:cubicBezTo>
                  <a:pt x="4725" y="12927"/>
                  <a:pt x="4725" y="12926"/>
                  <a:pt x="4725" y="12926"/>
                </a:cubicBezTo>
                <a:cubicBezTo>
                  <a:pt x="4709" y="12905"/>
                  <a:pt x="4699" y="12888"/>
                  <a:pt x="4702" y="12881"/>
                </a:cubicBezTo>
                <a:cubicBezTo>
                  <a:pt x="4704" y="12875"/>
                  <a:pt x="4704" y="12869"/>
                  <a:pt x="4703" y="12865"/>
                </a:cubicBezTo>
                <a:cubicBezTo>
                  <a:pt x="4702" y="12862"/>
                  <a:pt x="4700" y="12860"/>
                  <a:pt x="4696" y="12861"/>
                </a:cubicBezTo>
                <a:cubicBezTo>
                  <a:pt x="4688" y="12863"/>
                  <a:pt x="4633" y="12806"/>
                  <a:pt x="4575" y="12733"/>
                </a:cubicBezTo>
                <a:cubicBezTo>
                  <a:pt x="4487" y="12624"/>
                  <a:pt x="4452" y="12562"/>
                  <a:pt x="4382" y="12383"/>
                </a:cubicBezTo>
                <a:cubicBezTo>
                  <a:pt x="4216" y="11956"/>
                  <a:pt x="4109" y="11637"/>
                  <a:pt x="4123" y="11613"/>
                </a:cubicBezTo>
                <a:close/>
                <a:moveTo>
                  <a:pt x="10588" y="12128"/>
                </a:moveTo>
                <a:cubicBezTo>
                  <a:pt x="10602" y="12123"/>
                  <a:pt x="10614" y="12129"/>
                  <a:pt x="10636" y="12140"/>
                </a:cubicBezTo>
                <a:cubicBezTo>
                  <a:pt x="10661" y="12154"/>
                  <a:pt x="10696" y="12189"/>
                  <a:pt x="10712" y="12219"/>
                </a:cubicBezTo>
                <a:cubicBezTo>
                  <a:pt x="10777" y="12335"/>
                  <a:pt x="10803" y="12399"/>
                  <a:pt x="10798" y="12425"/>
                </a:cubicBezTo>
                <a:cubicBezTo>
                  <a:pt x="10795" y="12440"/>
                  <a:pt x="10808" y="12461"/>
                  <a:pt x="10829" y="12471"/>
                </a:cubicBezTo>
                <a:cubicBezTo>
                  <a:pt x="10857" y="12484"/>
                  <a:pt x="10866" y="12502"/>
                  <a:pt x="10864" y="12538"/>
                </a:cubicBezTo>
                <a:cubicBezTo>
                  <a:pt x="10862" y="12571"/>
                  <a:pt x="10869" y="12587"/>
                  <a:pt x="10885" y="12587"/>
                </a:cubicBezTo>
                <a:cubicBezTo>
                  <a:pt x="10898" y="12587"/>
                  <a:pt x="10925" y="12622"/>
                  <a:pt x="10946" y="12666"/>
                </a:cubicBezTo>
                <a:cubicBezTo>
                  <a:pt x="10966" y="12709"/>
                  <a:pt x="11008" y="12793"/>
                  <a:pt x="11038" y="12854"/>
                </a:cubicBezTo>
                <a:cubicBezTo>
                  <a:pt x="11103" y="12986"/>
                  <a:pt x="11111" y="13106"/>
                  <a:pt x="11058" y="13163"/>
                </a:cubicBezTo>
                <a:cubicBezTo>
                  <a:pt x="11040" y="13183"/>
                  <a:pt x="11017" y="13198"/>
                  <a:pt x="11007" y="13198"/>
                </a:cubicBezTo>
                <a:cubicBezTo>
                  <a:pt x="10993" y="13198"/>
                  <a:pt x="10993" y="13206"/>
                  <a:pt x="11007" y="13224"/>
                </a:cubicBezTo>
                <a:cubicBezTo>
                  <a:pt x="11022" y="13243"/>
                  <a:pt x="11014" y="13265"/>
                  <a:pt x="10968" y="13330"/>
                </a:cubicBezTo>
                <a:cubicBezTo>
                  <a:pt x="10937" y="13375"/>
                  <a:pt x="10892" y="13444"/>
                  <a:pt x="10870" y="13481"/>
                </a:cubicBezTo>
                <a:cubicBezTo>
                  <a:pt x="10847" y="13518"/>
                  <a:pt x="10808" y="13577"/>
                  <a:pt x="10781" y="13610"/>
                </a:cubicBezTo>
                <a:lnTo>
                  <a:pt x="10733" y="13670"/>
                </a:lnTo>
                <a:lnTo>
                  <a:pt x="10672" y="13585"/>
                </a:lnTo>
                <a:cubicBezTo>
                  <a:pt x="10639" y="13538"/>
                  <a:pt x="10615" y="13491"/>
                  <a:pt x="10621" y="13481"/>
                </a:cubicBezTo>
                <a:cubicBezTo>
                  <a:pt x="10627" y="13471"/>
                  <a:pt x="10624" y="13468"/>
                  <a:pt x="10614" y="13474"/>
                </a:cubicBezTo>
                <a:cubicBezTo>
                  <a:pt x="10591" y="13489"/>
                  <a:pt x="10505" y="13366"/>
                  <a:pt x="10520" y="13339"/>
                </a:cubicBezTo>
                <a:cubicBezTo>
                  <a:pt x="10527" y="13327"/>
                  <a:pt x="10524" y="13324"/>
                  <a:pt x="10513" y="13331"/>
                </a:cubicBezTo>
                <a:cubicBezTo>
                  <a:pt x="10504" y="13337"/>
                  <a:pt x="10467" y="13304"/>
                  <a:pt x="10432" y="13257"/>
                </a:cubicBezTo>
                <a:cubicBezTo>
                  <a:pt x="10398" y="13209"/>
                  <a:pt x="10341" y="13136"/>
                  <a:pt x="10307" y="13093"/>
                </a:cubicBezTo>
                <a:cubicBezTo>
                  <a:pt x="10273" y="13050"/>
                  <a:pt x="10250" y="13006"/>
                  <a:pt x="10256" y="12996"/>
                </a:cubicBezTo>
                <a:cubicBezTo>
                  <a:pt x="10261" y="12986"/>
                  <a:pt x="10258" y="12983"/>
                  <a:pt x="10249" y="12989"/>
                </a:cubicBezTo>
                <a:cubicBezTo>
                  <a:pt x="10239" y="12996"/>
                  <a:pt x="10215" y="12979"/>
                  <a:pt x="10197" y="12951"/>
                </a:cubicBezTo>
                <a:lnTo>
                  <a:pt x="10164" y="12902"/>
                </a:lnTo>
                <a:lnTo>
                  <a:pt x="10323" y="12566"/>
                </a:lnTo>
                <a:cubicBezTo>
                  <a:pt x="10415" y="12372"/>
                  <a:pt x="10505" y="12206"/>
                  <a:pt x="10536" y="12173"/>
                </a:cubicBezTo>
                <a:cubicBezTo>
                  <a:pt x="10561" y="12147"/>
                  <a:pt x="10575" y="12132"/>
                  <a:pt x="10588" y="12128"/>
                </a:cubicBezTo>
                <a:close/>
                <a:moveTo>
                  <a:pt x="13455" y="12307"/>
                </a:moveTo>
                <a:cubicBezTo>
                  <a:pt x="13509" y="12289"/>
                  <a:pt x="13546" y="12353"/>
                  <a:pt x="13558" y="12484"/>
                </a:cubicBezTo>
                <a:cubicBezTo>
                  <a:pt x="13563" y="12546"/>
                  <a:pt x="13566" y="12621"/>
                  <a:pt x="13562" y="12650"/>
                </a:cubicBezTo>
                <a:cubicBezTo>
                  <a:pt x="13559" y="12680"/>
                  <a:pt x="13563" y="12713"/>
                  <a:pt x="13572" y="12725"/>
                </a:cubicBezTo>
                <a:cubicBezTo>
                  <a:pt x="13580" y="12737"/>
                  <a:pt x="13588" y="12851"/>
                  <a:pt x="13590" y="12977"/>
                </a:cubicBezTo>
                <a:lnTo>
                  <a:pt x="13592" y="13208"/>
                </a:lnTo>
                <a:lnTo>
                  <a:pt x="13537" y="13301"/>
                </a:lnTo>
                <a:cubicBezTo>
                  <a:pt x="13506" y="13353"/>
                  <a:pt x="13470" y="13396"/>
                  <a:pt x="13456" y="13396"/>
                </a:cubicBezTo>
                <a:cubicBezTo>
                  <a:pt x="13443" y="13396"/>
                  <a:pt x="13437" y="13404"/>
                  <a:pt x="13442" y="13413"/>
                </a:cubicBezTo>
                <a:cubicBezTo>
                  <a:pt x="13454" y="13435"/>
                  <a:pt x="13394" y="13471"/>
                  <a:pt x="13376" y="13454"/>
                </a:cubicBezTo>
                <a:cubicBezTo>
                  <a:pt x="13369" y="13447"/>
                  <a:pt x="13368" y="13451"/>
                  <a:pt x="13374" y="13462"/>
                </a:cubicBezTo>
                <a:cubicBezTo>
                  <a:pt x="13380" y="13475"/>
                  <a:pt x="13331" y="13531"/>
                  <a:pt x="13253" y="13601"/>
                </a:cubicBezTo>
                <a:cubicBezTo>
                  <a:pt x="13181" y="13667"/>
                  <a:pt x="13115" y="13720"/>
                  <a:pt x="13107" y="13720"/>
                </a:cubicBezTo>
                <a:cubicBezTo>
                  <a:pt x="13080" y="13720"/>
                  <a:pt x="13015" y="13633"/>
                  <a:pt x="13026" y="13613"/>
                </a:cubicBezTo>
                <a:cubicBezTo>
                  <a:pt x="13038" y="13592"/>
                  <a:pt x="13005" y="13529"/>
                  <a:pt x="12978" y="13523"/>
                </a:cubicBezTo>
                <a:cubicBezTo>
                  <a:pt x="12969" y="13521"/>
                  <a:pt x="12922" y="13454"/>
                  <a:pt x="12874" y="13373"/>
                </a:cubicBezTo>
                <a:cubicBezTo>
                  <a:pt x="12794" y="13237"/>
                  <a:pt x="12790" y="13224"/>
                  <a:pt x="12815" y="13194"/>
                </a:cubicBezTo>
                <a:cubicBezTo>
                  <a:pt x="12849" y="13154"/>
                  <a:pt x="12833" y="13136"/>
                  <a:pt x="12787" y="13162"/>
                </a:cubicBezTo>
                <a:cubicBezTo>
                  <a:pt x="12740" y="13189"/>
                  <a:pt x="12723" y="13144"/>
                  <a:pt x="12760" y="13087"/>
                </a:cubicBezTo>
                <a:cubicBezTo>
                  <a:pt x="12819" y="12995"/>
                  <a:pt x="13422" y="12319"/>
                  <a:pt x="13455" y="12307"/>
                </a:cubicBezTo>
                <a:close/>
                <a:moveTo>
                  <a:pt x="3795" y="12458"/>
                </a:moveTo>
                <a:cubicBezTo>
                  <a:pt x="3804" y="12461"/>
                  <a:pt x="3817" y="12469"/>
                  <a:pt x="3832" y="12481"/>
                </a:cubicBezTo>
                <a:cubicBezTo>
                  <a:pt x="3874" y="12513"/>
                  <a:pt x="3878" y="12523"/>
                  <a:pt x="3860" y="12547"/>
                </a:cubicBezTo>
                <a:cubicBezTo>
                  <a:pt x="3842" y="12572"/>
                  <a:pt x="3843" y="12574"/>
                  <a:pt x="3875" y="12565"/>
                </a:cubicBezTo>
                <a:cubicBezTo>
                  <a:pt x="3944" y="12546"/>
                  <a:pt x="4281" y="12890"/>
                  <a:pt x="4504" y="13208"/>
                </a:cubicBezTo>
                <a:cubicBezTo>
                  <a:pt x="4531" y="13247"/>
                  <a:pt x="4584" y="13340"/>
                  <a:pt x="4628" y="13424"/>
                </a:cubicBezTo>
                <a:cubicBezTo>
                  <a:pt x="4673" y="13509"/>
                  <a:pt x="4708" y="13586"/>
                  <a:pt x="4704" y="13590"/>
                </a:cubicBezTo>
                <a:cubicBezTo>
                  <a:pt x="4700" y="13595"/>
                  <a:pt x="4713" y="13614"/>
                  <a:pt x="4733" y="13632"/>
                </a:cubicBezTo>
                <a:cubicBezTo>
                  <a:pt x="4766" y="13661"/>
                  <a:pt x="4767" y="13666"/>
                  <a:pt x="4744" y="13692"/>
                </a:cubicBezTo>
                <a:cubicBezTo>
                  <a:pt x="4732" y="13704"/>
                  <a:pt x="4725" y="13709"/>
                  <a:pt x="4713" y="13707"/>
                </a:cubicBezTo>
                <a:cubicBezTo>
                  <a:pt x="4700" y="13704"/>
                  <a:pt x="4682" y="13693"/>
                  <a:pt x="4653" y="13671"/>
                </a:cubicBezTo>
                <a:cubicBezTo>
                  <a:pt x="4576" y="13616"/>
                  <a:pt x="4496" y="13549"/>
                  <a:pt x="4426" y="13483"/>
                </a:cubicBezTo>
                <a:cubicBezTo>
                  <a:pt x="4426" y="13483"/>
                  <a:pt x="4425" y="13484"/>
                  <a:pt x="4425" y="13483"/>
                </a:cubicBezTo>
                <a:cubicBezTo>
                  <a:pt x="4354" y="13418"/>
                  <a:pt x="4294" y="13353"/>
                  <a:pt x="4254" y="13301"/>
                </a:cubicBezTo>
                <a:cubicBezTo>
                  <a:pt x="4207" y="13240"/>
                  <a:pt x="4128" y="13151"/>
                  <a:pt x="4081" y="13105"/>
                </a:cubicBezTo>
                <a:cubicBezTo>
                  <a:pt x="4026" y="13052"/>
                  <a:pt x="3999" y="13012"/>
                  <a:pt x="4007" y="12999"/>
                </a:cubicBezTo>
                <a:cubicBezTo>
                  <a:pt x="4014" y="12986"/>
                  <a:pt x="4011" y="12982"/>
                  <a:pt x="4000" y="12989"/>
                </a:cubicBezTo>
                <a:cubicBezTo>
                  <a:pt x="3980" y="13003"/>
                  <a:pt x="3860" y="12814"/>
                  <a:pt x="3854" y="12759"/>
                </a:cubicBezTo>
                <a:cubicBezTo>
                  <a:pt x="3852" y="12739"/>
                  <a:pt x="3849" y="12715"/>
                  <a:pt x="3848" y="12707"/>
                </a:cubicBezTo>
                <a:cubicBezTo>
                  <a:pt x="3848" y="12699"/>
                  <a:pt x="3840" y="12698"/>
                  <a:pt x="3831" y="12703"/>
                </a:cubicBezTo>
                <a:cubicBezTo>
                  <a:pt x="3820" y="12711"/>
                  <a:pt x="3809" y="12701"/>
                  <a:pt x="3799" y="12677"/>
                </a:cubicBezTo>
                <a:cubicBezTo>
                  <a:pt x="3788" y="12653"/>
                  <a:pt x="3779" y="12615"/>
                  <a:pt x="3772" y="12566"/>
                </a:cubicBezTo>
                <a:cubicBezTo>
                  <a:pt x="3767" y="12529"/>
                  <a:pt x="3767" y="12505"/>
                  <a:pt x="3769" y="12488"/>
                </a:cubicBezTo>
                <a:cubicBezTo>
                  <a:pt x="3770" y="12481"/>
                  <a:pt x="3770" y="12474"/>
                  <a:pt x="3772" y="12470"/>
                </a:cubicBezTo>
                <a:cubicBezTo>
                  <a:pt x="3773" y="12467"/>
                  <a:pt x="3774" y="12464"/>
                  <a:pt x="3776" y="12462"/>
                </a:cubicBezTo>
                <a:cubicBezTo>
                  <a:pt x="3781" y="12458"/>
                  <a:pt x="3786" y="12455"/>
                  <a:pt x="3795" y="12458"/>
                </a:cubicBezTo>
                <a:close/>
                <a:moveTo>
                  <a:pt x="5548" y="12940"/>
                </a:moveTo>
                <a:cubicBezTo>
                  <a:pt x="5555" y="12941"/>
                  <a:pt x="5569" y="12951"/>
                  <a:pt x="5579" y="12956"/>
                </a:cubicBezTo>
                <a:cubicBezTo>
                  <a:pt x="5588" y="12955"/>
                  <a:pt x="5600" y="12958"/>
                  <a:pt x="5617" y="12972"/>
                </a:cubicBezTo>
                <a:cubicBezTo>
                  <a:pt x="5649" y="12999"/>
                  <a:pt x="5667" y="13019"/>
                  <a:pt x="5697" y="13045"/>
                </a:cubicBezTo>
                <a:cubicBezTo>
                  <a:pt x="5699" y="13045"/>
                  <a:pt x="5704" y="13051"/>
                  <a:pt x="5706" y="13052"/>
                </a:cubicBezTo>
                <a:cubicBezTo>
                  <a:pt x="5713" y="13056"/>
                  <a:pt x="5720" y="13059"/>
                  <a:pt x="5734" y="13074"/>
                </a:cubicBezTo>
                <a:cubicBezTo>
                  <a:pt x="5736" y="13076"/>
                  <a:pt x="5737" y="13078"/>
                  <a:pt x="5739" y="13080"/>
                </a:cubicBezTo>
                <a:cubicBezTo>
                  <a:pt x="5786" y="13121"/>
                  <a:pt x="5826" y="13157"/>
                  <a:pt x="5869" y="13195"/>
                </a:cubicBezTo>
                <a:cubicBezTo>
                  <a:pt x="5891" y="13211"/>
                  <a:pt x="5912" y="13226"/>
                  <a:pt x="5935" y="13245"/>
                </a:cubicBezTo>
                <a:cubicBezTo>
                  <a:pt x="5973" y="13275"/>
                  <a:pt x="6009" y="13306"/>
                  <a:pt x="6036" y="13331"/>
                </a:cubicBezTo>
                <a:cubicBezTo>
                  <a:pt x="6059" y="13353"/>
                  <a:pt x="6071" y="13366"/>
                  <a:pt x="6073" y="13375"/>
                </a:cubicBezTo>
                <a:cubicBezTo>
                  <a:pt x="6079" y="13381"/>
                  <a:pt x="6088" y="13388"/>
                  <a:pt x="6094" y="13394"/>
                </a:cubicBezTo>
                <a:cubicBezTo>
                  <a:pt x="6095" y="13394"/>
                  <a:pt x="6094" y="13396"/>
                  <a:pt x="6096" y="13396"/>
                </a:cubicBezTo>
                <a:cubicBezTo>
                  <a:pt x="6102" y="13396"/>
                  <a:pt x="6120" y="13411"/>
                  <a:pt x="6144" y="13435"/>
                </a:cubicBezTo>
                <a:cubicBezTo>
                  <a:pt x="6144" y="13436"/>
                  <a:pt x="6144" y="13436"/>
                  <a:pt x="6145" y="13436"/>
                </a:cubicBezTo>
                <a:cubicBezTo>
                  <a:pt x="6166" y="13458"/>
                  <a:pt x="6190" y="13489"/>
                  <a:pt x="6215" y="13518"/>
                </a:cubicBezTo>
                <a:cubicBezTo>
                  <a:pt x="6271" y="13577"/>
                  <a:pt x="6319" y="13632"/>
                  <a:pt x="6360" y="13684"/>
                </a:cubicBezTo>
                <a:cubicBezTo>
                  <a:pt x="6365" y="13688"/>
                  <a:pt x="6370" y="13690"/>
                  <a:pt x="6376" y="13697"/>
                </a:cubicBezTo>
                <a:cubicBezTo>
                  <a:pt x="6407" y="13729"/>
                  <a:pt x="6445" y="13788"/>
                  <a:pt x="6466" y="13836"/>
                </a:cubicBezTo>
                <a:cubicBezTo>
                  <a:pt x="6491" y="13881"/>
                  <a:pt x="6508" y="13923"/>
                  <a:pt x="6519" y="13962"/>
                </a:cubicBezTo>
                <a:cubicBezTo>
                  <a:pt x="6535" y="13979"/>
                  <a:pt x="6535" y="14003"/>
                  <a:pt x="6529" y="14031"/>
                </a:cubicBezTo>
                <a:cubicBezTo>
                  <a:pt x="6532" y="14080"/>
                  <a:pt x="6528" y="14125"/>
                  <a:pt x="6508" y="14165"/>
                </a:cubicBezTo>
                <a:cubicBezTo>
                  <a:pt x="6506" y="14168"/>
                  <a:pt x="6504" y="14170"/>
                  <a:pt x="6503" y="14173"/>
                </a:cubicBezTo>
                <a:cubicBezTo>
                  <a:pt x="6503" y="14195"/>
                  <a:pt x="6498" y="14220"/>
                  <a:pt x="6488" y="14233"/>
                </a:cubicBezTo>
                <a:cubicBezTo>
                  <a:pt x="6477" y="14247"/>
                  <a:pt x="6464" y="14258"/>
                  <a:pt x="6458" y="14257"/>
                </a:cubicBezTo>
                <a:cubicBezTo>
                  <a:pt x="6456" y="14256"/>
                  <a:pt x="6407" y="14219"/>
                  <a:pt x="6390" y="14208"/>
                </a:cubicBezTo>
                <a:cubicBezTo>
                  <a:pt x="6342" y="14178"/>
                  <a:pt x="6276" y="14131"/>
                  <a:pt x="6197" y="14066"/>
                </a:cubicBezTo>
                <a:cubicBezTo>
                  <a:pt x="6195" y="14064"/>
                  <a:pt x="6194" y="14064"/>
                  <a:pt x="6192" y="14063"/>
                </a:cubicBezTo>
                <a:cubicBezTo>
                  <a:pt x="6145" y="14027"/>
                  <a:pt x="6107" y="14002"/>
                  <a:pt x="6080" y="13980"/>
                </a:cubicBezTo>
                <a:cubicBezTo>
                  <a:pt x="6058" y="13962"/>
                  <a:pt x="6027" y="13932"/>
                  <a:pt x="5993" y="13896"/>
                </a:cubicBezTo>
                <a:cubicBezTo>
                  <a:pt x="5976" y="13876"/>
                  <a:pt x="5958" y="13853"/>
                  <a:pt x="5940" y="13832"/>
                </a:cubicBezTo>
                <a:cubicBezTo>
                  <a:pt x="5928" y="13819"/>
                  <a:pt x="5909" y="13801"/>
                  <a:pt x="5900" y="13790"/>
                </a:cubicBezTo>
                <a:cubicBezTo>
                  <a:pt x="5890" y="13779"/>
                  <a:pt x="5880" y="13762"/>
                  <a:pt x="5870" y="13748"/>
                </a:cubicBezTo>
                <a:cubicBezTo>
                  <a:pt x="5864" y="13741"/>
                  <a:pt x="5857" y="13734"/>
                  <a:pt x="5852" y="13726"/>
                </a:cubicBezTo>
                <a:cubicBezTo>
                  <a:pt x="5844" y="13716"/>
                  <a:pt x="5839" y="13710"/>
                  <a:pt x="5832" y="13700"/>
                </a:cubicBezTo>
                <a:cubicBezTo>
                  <a:pt x="5790" y="13645"/>
                  <a:pt x="5755" y="13596"/>
                  <a:pt x="5750" y="13576"/>
                </a:cubicBezTo>
                <a:cubicBezTo>
                  <a:pt x="5743" y="13551"/>
                  <a:pt x="5716" y="13482"/>
                  <a:pt x="5691" y="13423"/>
                </a:cubicBezTo>
                <a:cubicBezTo>
                  <a:pt x="5681" y="13398"/>
                  <a:pt x="5675" y="13375"/>
                  <a:pt x="5662" y="13343"/>
                </a:cubicBezTo>
                <a:cubicBezTo>
                  <a:pt x="5631" y="13265"/>
                  <a:pt x="5601" y="13190"/>
                  <a:pt x="5584" y="13127"/>
                </a:cubicBezTo>
                <a:cubicBezTo>
                  <a:pt x="5564" y="13070"/>
                  <a:pt x="5525" y="12973"/>
                  <a:pt x="5525" y="12966"/>
                </a:cubicBezTo>
                <a:cubicBezTo>
                  <a:pt x="5525" y="12947"/>
                  <a:pt x="5533" y="12939"/>
                  <a:pt x="5548" y="12940"/>
                </a:cubicBezTo>
                <a:close/>
                <a:moveTo>
                  <a:pt x="9979" y="13421"/>
                </a:moveTo>
                <a:cubicBezTo>
                  <a:pt x="10017" y="13407"/>
                  <a:pt x="10059" y="13425"/>
                  <a:pt x="10103" y="13476"/>
                </a:cubicBezTo>
                <a:cubicBezTo>
                  <a:pt x="10130" y="13507"/>
                  <a:pt x="10194" y="13594"/>
                  <a:pt x="10259" y="13687"/>
                </a:cubicBezTo>
                <a:cubicBezTo>
                  <a:pt x="10323" y="13779"/>
                  <a:pt x="10388" y="13875"/>
                  <a:pt x="10415" y="13922"/>
                </a:cubicBezTo>
                <a:cubicBezTo>
                  <a:pt x="10424" y="13937"/>
                  <a:pt x="10431" y="13954"/>
                  <a:pt x="10436" y="13972"/>
                </a:cubicBezTo>
                <a:cubicBezTo>
                  <a:pt x="10440" y="13991"/>
                  <a:pt x="10442" y="14010"/>
                  <a:pt x="10443" y="14029"/>
                </a:cubicBezTo>
                <a:cubicBezTo>
                  <a:pt x="10443" y="14029"/>
                  <a:pt x="10443" y="14030"/>
                  <a:pt x="10443" y="14030"/>
                </a:cubicBezTo>
                <a:cubicBezTo>
                  <a:pt x="10443" y="14048"/>
                  <a:pt x="10441" y="14066"/>
                  <a:pt x="10437" y="14080"/>
                </a:cubicBezTo>
                <a:cubicBezTo>
                  <a:pt x="10433" y="14095"/>
                  <a:pt x="10428" y="14108"/>
                  <a:pt x="10419" y="14115"/>
                </a:cubicBezTo>
                <a:cubicBezTo>
                  <a:pt x="10413" y="14121"/>
                  <a:pt x="10408" y="14128"/>
                  <a:pt x="10405" y="14136"/>
                </a:cubicBezTo>
                <a:cubicBezTo>
                  <a:pt x="10402" y="14144"/>
                  <a:pt x="10401" y="14151"/>
                  <a:pt x="10403" y="14157"/>
                </a:cubicBezTo>
                <a:cubicBezTo>
                  <a:pt x="10410" y="14177"/>
                  <a:pt x="10323" y="14319"/>
                  <a:pt x="10238" y="14425"/>
                </a:cubicBezTo>
                <a:cubicBezTo>
                  <a:pt x="10206" y="14465"/>
                  <a:pt x="10185" y="14475"/>
                  <a:pt x="10131" y="14472"/>
                </a:cubicBezTo>
                <a:cubicBezTo>
                  <a:pt x="10102" y="14471"/>
                  <a:pt x="10081" y="14466"/>
                  <a:pt x="10054" y="14448"/>
                </a:cubicBezTo>
                <a:cubicBezTo>
                  <a:pt x="10027" y="14430"/>
                  <a:pt x="9993" y="14400"/>
                  <a:pt x="9939" y="14346"/>
                </a:cubicBezTo>
                <a:cubicBezTo>
                  <a:pt x="9857" y="14265"/>
                  <a:pt x="9817" y="14212"/>
                  <a:pt x="9823" y="14195"/>
                </a:cubicBezTo>
                <a:cubicBezTo>
                  <a:pt x="9826" y="14187"/>
                  <a:pt x="9826" y="14177"/>
                  <a:pt x="9824" y="14168"/>
                </a:cubicBezTo>
                <a:cubicBezTo>
                  <a:pt x="9824" y="14168"/>
                  <a:pt x="9824" y="14167"/>
                  <a:pt x="9824" y="14167"/>
                </a:cubicBezTo>
                <a:cubicBezTo>
                  <a:pt x="9817" y="14139"/>
                  <a:pt x="9789" y="14114"/>
                  <a:pt x="9767" y="14123"/>
                </a:cubicBezTo>
                <a:cubicBezTo>
                  <a:pt x="9740" y="14134"/>
                  <a:pt x="9712" y="14066"/>
                  <a:pt x="9712" y="13991"/>
                </a:cubicBezTo>
                <a:cubicBezTo>
                  <a:pt x="9712" y="13963"/>
                  <a:pt x="9743" y="13869"/>
                  <a:pt x="9780" y="13781"/>
                </a:cubicBezTo>
                <a:cubicBezTo>
                  <a:pt x="9817" y="13693"/>
                  <a:pt x="9859" y="13593"/>
                  <a:pt x="9874" y="13558"/>
                </a:cubicBezTo>
                <a:cubicBezTo>
                  <a:pt x="9890" y="13520"/>
                  <a:pt x="9907" y="13489"/>
                  <a:pt x="9924" y="13467"/>
                </a:cubicBezTo>
                <a:cubicBezTo>
                  <a:pt x="9942" y="13443"/>
                  <a:pt x="9960" y="13428"/>
                  <a:pt x="9979" y="13421"/>
                </a:cubicBezTo>
                <a:close/>
                <a:moveTo>
                  <a:pt x="12443" y="13492"/>
                </a:moveTo>
                <a:cubicBezTo>
                  <a:pt x="12459" y="13489"/>
                  <a:pt x="12472" y="13490"/>
                  <a:pt x="12482" y="13496"/>
                </a:cubicBezTo>
                <a:cubicBezTo>
                  <a:pt x="12496" y="13506"/>
                  <a:pt x="12507" y="13521"/>
                  <a:pt x="12505" y="13529"/>
                </a:cubicBezTo>
                <a:cubicBezTo>
                  <a:pt x="12503" y="13537"/>
                  <a:pt x="12512" y="13553"/>
                  <a:pt x="12525" y="13564"/>
                </a:cubicBezTo>
                <a:cubicBezTo>
                  <a:pt x="12548" y="13584"/>
                  <a:pt x="12637" y="13950"/>
                  <a:pt x="12637" y="14022"/>
                </a:cubicBezTo>
                <a:cubicBezTo>
                  <a:pt x="12637" y="14123"/>
                  <a:pt x="12514" y="14298"/>
                  <a:pt x="12417" y="14335"/>
                </a:cubicBezTo>
                <a:cubicBezTo>
                  <a:pt x="12392" y="14345"/>
                  <a:pt x="12374" y="14359"/>
                  <a:pt x="12379" y="14366"/>
                </a:cubicBezTo>
                <a:cubicBezTo>
                  <a:pt x="12389" y="14384"/>
                  <a:pt x="12312" y="14461"/>
                  <a:pt x="12238" y="14509"/>
                </a:cubicBezTo>
                <a:cubicBezTo>
                  <a:pt x="12172" y="14552"/>
                  <a:pt x="12108" y="14558"/>
                  <a:pt x="12068" y="14525"/>
                </a:cubicBezTo>
                <a:cubicBezTo>
                  <a:pt x="12053" y="14512"/>
                  <a:pt x="12010" y="14427"/>
                  <a:pt x="11973" y="14334"/>
                </a:cubicBezTo>
                <a:cubicBezTo>
                  <a:pt x="11889" y="14126"/>
                  <a:pt x="11892" y="14084"/>
                  <a:pt x="12009" y="13933"/>
                </a:cubicBezTo>
                <a:cubicBezTo>
                  <a:pt x="12076" y="13846"/>
                  <a:pt x="12095" y="13830"/>
                  <a:pt x="12115" y="13847"/>
                </a:cubicBezTo>
                <a:cubicBezTo>
                  <a:pt x="12133" y="13864"/>
                  <a:pt x="12138" y="13861"/>
                  <a:pt x="12140" y="13834"/>
                </a:cubicBezTo>
                <a:cubicBezTo>
                  <a:pt x="12141" y="13816"/>
                  <a:pt x="12141" y="13795"/>
                  <a:pt x="12140" y="13789"/>
                </a:cubicBezTo>
                <a:cubicBezTo>
                  <a:pt x="12137" y="13763"/>
                  <a:pt x="12223" y="13683"/>
                  <a:pt x="12241" y="13695"/>
                </a:cubicBezTo>
                <a:cubicBezTo>
                  <a:pt x="12252" y="13702"/>
                  <a:pt x="12255" y="13700"/>
                  <a:pt x="12249" y="13689"/>
                </a:cubicBezTo>
                <a:cubicBezTo>
                  <a:pt x="12236" y="13665"/>
                  <a:pt x="12316" y="13571"/>
                  <a:pt x="12337" y="13585"/>
                </a:cubicBezTo>
                <a:cubicBezTo>
                  <a:pt x="12347" y="13592"/>
                  <a:pt x="12349" y="13584"/>
                  <a:pt x="12344" y="13569"/>
                </a:cubicBezTo>
                <a:cubicBezTo>
                  <a:pt x="12334" y="13540"/>
                  <a:pt x="12396" y="13500"/>
                  <a:pt x="12443" y="13492"/>
                </a:cubicBezTo>
                <a:close/>
                <a:moveTo>
                  <a:pt x="7692" y="13674"/>
                </a:moveTo>
                <a:cubicBezTo>
                  <a:pt x="7700" y="13671"/>
                  <a:pt x="7709" y="13672"/>
                  <a:pt x="7720" y="13676"/>
                </a:cubicBezTo>
                <a:cubicBezTo>
                  <a:pt x="7735" y="13681"/>
                  <a:pt x="7753" y="13692"/>
                  <a:pt x="7774" y="13709"/>
                </a:cubicBezTo>
                <a:cubicBezTo>
                  <a:pt x="7807" y="13737"/>
                  <a:pt x="7832" y="13768"/>
                  <a:pt x="7830" y="13779"/>
                </a:cubicBezTo>
                <a:cubicBezTo>
                  <a:pt x="7828" y="13791"/>
                  <a:pt x="7840" y="13801"/>
                  <a:pt x="7855" y="13801"/>
                </a:cubicBezTo>
                <a:cubicBezTo>
                  <a:pt x="7889" y="13802"/>
                  <a:pt x="7988" y="13879"/>
                  <a:pt x="7977" y="13897"/>
                </a:cubicBezTo>
                <a:cubicBezTo>
                  <a:pt x="7973" y="13905"/>
                  <a:pt x="7992" y="13921"/>
                  <a:pt x="8019" y="13934"/>
                </a:cubicBezTo>
                <a:cubicBezTo>
                  <a:pt x="8078" y="13962"/>
                  <a:pt x="8316" y="14200"/>
                  <a:pt x="8316" y="14231"/>
                </a:cubicBezTo>
                <a:cubicBezTo>
                  <a:pt x="8316" y="14244"/>
                  <a:pt x="8328" y="14279"/>
                  <a:pt x="8342" y="14309"/>
                </a:cubicBezTo>
                <a:cubicBezTo>
                  <a:pt x="8364" y="14357"/>
                  <a:pt x="8364" y="14376"/>
                  <a:pt x="8344" y="14468"/>
                </a:cubicBezTo>
                <a:cubicBezTo>
                  <a:pt x="8332" y="14526"/>
                  <a:pt x="8310" y="14604"/>
                  <a:pt x="8295" y="14641"/>
                </a:cubicBezTo>
                <a:cubicBezTo>
                  <a:pt x="8281" y="14678"/>
                  <a:pt x="8258" y="14708"/>
                  <a:pt x="8246" y="14708"/>
                </a:cubicBezTo>
                <a:cubicBezTo>
                  <a:pt x="8234" y="14708"/>
                  <a:pt x="8182" y="14683"/>
                  <a:pt x="8132" y="14649"/>
                </a:cubicBezTo>
                <a:cubicBezTo>
                  <a:pt x="8081" y="14616"/>
                  <a:pt x="8029" y="14584"/>
                  <a:pt x="8016" y="14578"/>
                </a:cubicBezTo>
                <a:cubicBezTo>
                  <a:pt x="7949" y="14547"/>
                  <a:pt x="7792" y="14388"/>
                  <a:pt x="7734" y="14292"/>
                </a:cubicBezTo>
                <a:cubicBezTo>
                  <a:pt x="7664" y="14174"/>
                  <a:pt x="7667" y="14195"/>
                  <a:pt x="7662" y="13803"/>
                </a:cubicBezTo>
                <a:cubicBezTo>
                  <a:pt x="7661" y="13725"/>
                  <a:pt x="7669" y="13683"/>
                  <a:pt x="7692" y="13674"/>
                </a:cubicBezTo>
                <a:close/>
                <a:moveTo>
                  <a:pt x="11444" y="13714"/>
                </a:moveTo>
                <a:cubicBezTo>
                  <a:pt x="11473" y="13733"/>
                  <a:pt x="11557" y="13936"/>
                  <a:pt x="11557" y="13989"/>
                </a:cubicBezTo>
                <a:cubicBezTo>
                  <a:pt x="11557" y="14052"/>
                  <a:pt x="11515" y="14151"/>
                  <a:pt x="11489" y="14151"/>
                </a:cubicBezTo>
                <a:cubicBezTo>
                  <a:pt x="11480" y="14151"/>
                  <a:pt x="11476" y="14158"/>
                  <a:pt x="11480" y="14166"/>
                </a:cubicBezTo>
                <a:cubicBezTo>
                  <a:pt x="11485" y="14175"/>
                  <a:pt x="11448" y="14224"/>
                  <a:pt x="11398" y="14278"/>
                </a:cubicBezTo>
                <a:cubicBezTo>
                  <a:pt x="11348" y="14331"/>
                  <a:pt x="11308" y="14368"/>
                  <a:pt x="11308" y="14359"/>
                </a:cubicBezTo>
                <a:cubicBezTo>
                  <a:pt x="11308" y="14351"/>
                  <a:pt x="11297" y="14354"/>
                  <a:pt x="11284" y="14365"/>
                </a:cubicBezTo>
                <a:cubicBezTo>
                  <a:pt x="11266" y="14382"/>
                  <a:pt x="11250" y="14371"/>
                  <a:pt x="11208" y="14310"/>
                </a:cubicBezTo>
                <a:cubicBezTo>
                  <a:pt x="11146" y="14217"/>
                  <a:pt x="11132" y="14166"/>
                  <a:pt x="11152" y="14097"/>
                </a:cubicBezTo>
                <a:cubicBezTo>
                  <a:pt x="11169" y="14035"/>
                  <a:pt x="11424" y="13700"/>
                  <a:pt x="11444" y="13714"/>
                </a:cubicBezTo>
                <a:close/>
                <a:moveTo>
                  <a:pt x="9089" y="13752"/>
                </a:moveTo>
                <a:lnTo>
                  <a:pt x="9203" y="13880"/>
                </a:lnTo>
                <a:cubicBezTo>
                  <a:pt x="9361" y="14060"/>
                  <a:pt x="9395" y="14161"/>
                  <a:pt x="9336" y="14283"/>
                </a:cubicBezTo>
                <a:cubicBezTo>
                  <a:pt x="9321" y="14314"/>
                  <a:pt x="9304" y="14352"/>
                  <a:pt x="9298" y="14366"/>
                </a:cubicBezTo>
                <a:cubicBezTo>
                  <a:pt x="9292" y="14380"/>
                  <a:pt x="9266" y="14398"/>
                  <a:pt x="9242" y="14405"/>
                </a:cubicBezTo>
                <a:cubicBezTo>
                  <a:pt x="9202" y="14416"/>
                  <a:pt x="9186" y="14404"/>
                  <a:pt x="9081" y="14280"/>
                </a:cubicBezTo>
                <a:cubicBezTo>
                  <a:pt x="8939" y="14112"/>
                  <a:pt x="8912" y="14037"/>
                  <a:pt x="8958" y="13943"/>
                </a:cubicBezTo>
                <a:cubicBezTo>
                  <a:pt x="8976" y="13907"/>
                  <a:pt x="9012" y="13850"/>
                  <a:pt x="9039" y="13816"/>
                </a:cubicBezTo>
                <a:lnTo>
                  <a:pt x="9089" y="13752"/>
                </a:lnTo>
                <a:close/>
                <a:moveTo>
                  <a:pt x="6861" y="14257"/>
                </a:moveTo>
                <a:cubicBezTo>
                  <a:pt x="6886" y="14262"/>
                  <a:pt x="6935" y="14304"/>
                  <a:pt x="7015" y="14381"/>
                </a:cubicBezTo>
                <a:cubicBezTo>
                  <a:pt x="7096" y="14460"/>
                  <a:pt x="7176" y="14541"/>
                  <a:pt x="7193" y="14562"/>
                </a:cubicBezTo>
                <a:cubicBezTo>
                  <a:pt x="7224" y="14599"/>
                  <a:pt x="7224" y="14600"/>
                  <a:pt x="7180" y="14618"/>
                </a:cubicBezTo>
                <a:cubicBezTo>
                  <a:pt x="7125" y="14641"/>
                  <a:pt x="7135" y="14643"/>
                  <a:pt x="7091" y="14609"/>
                </a:cubicBezTo>
                <a:cubicBezTo>
                  <a:pt x="7070" y="14593"/>
                  <a:pt x="7058" y="14572"/>
                  <a:pt x="7064" y="14562"/>
                </a:cubicBezTo>
                <a:cubicBezTo>
                  <a:pt x="7071" y="14550"/>
                  <a:pt x="7062" y="14551"/>
                  <a:pt x="7041" y="14563"/>
                </a:cubicBezTo>
                <a:cubicBezTo>
                  <a:pt x="7012" y="14580"/>
                  <a:pt x="7001" y="14576"/>
                  <a:pt x="6972" y="14536"/>
                </a:cubicBezTo>
                <a:cubicBezTo>
                  <a:pt x="6944" y="14497"/>
                  <a:pt x="6942" y="14483"/>
                  <a:pt x="6959" y="14461"/>
                </a:cubicBezTo>
                <a:cubicBezTo>
                  <a:pt x="6977" y="14437"/>
                  <a:pt x="6974" y="14434"/>
                  <a:pt x="6943" y="14443"/>
                </a:cubicBezTo>
                <a:cubicBezTo>
                  <a:pt x="6899" y="14455"/>
                  <a:pt x="6883" y="14437"/>
                  <a:pt x="6855" y="14343"/>
                </a:cubicBezTo>
                <a:cubicBezTo>
                  <a:pt x="6836" y="14280"/>
                  <a:pt x="6837" y="14251"/>
                  <a:pt x="6861" y="14257"/>
                </a:cubicBezTo>
                <a:close/>
                <a:moveTo>
                  <a:pt x="11685" y="14366"/>
                </a:moveTo>
                <a:cubicBezTo>
                  <a:pt x="11732" y="14367"/>
                  <a:pt x="11768" y="14415"/>
                  <a:pt x="11822" y="14534"/>
                </a:cubicBezTo>
                <a:cubicBezTo>
                  <a:pt x="11897" y="14701"/>
                  <a:pt x="11901" y="14731"/>
                  <a:pt x="11860" y="14810"/>
                </a:cubicBezTo>
                <a:cubicBezTo>
                  <a:pt x="11844" y="14840"/>
                  <a:pt x="11800" y="14895"/>
                  <a:pt x="11762" y="14931"/>
                </a:cubicBezTo>
                <a:lnTo>
                  <a:pt x="11693" y="14998"/>
                </a:lnTo>
                <a:lnTo>
                  <a:pt x="11558" y="14806"/>
                </a:lnTo>
                <a:cubicBezTo>
                  <a:pt x="11484" y="14701"/>
                  <a:pt x="11424" y="14605"/>
                  <a:pt x="11424" y="14593"/>
                </a:cubicBezTo>
                <a:cubicBezTo>
                  <a:pt x="11424" y="14567"/>
                  <a:pt x="11584" y="14405"/>
                  <a:pt x="11635" y="14380"/>
                </a:cubicBezTo>
                <a:cubicBezTo>
                  <a:pt x="11654" y="14371"/>
                  <a:pt x="11670" y="14366"/>
                  <a:pt x="11685" y="14366"/>
                </a:cubicBezTo>
                <a:close/>
                <a:moveTo>
                  <a:pt x="6193" y="14370"/>
                </a:moveTo>
                <a:cubicBezTo>
                  <a:pt x="6274" y="14375"/>
                  <a:pt x="6473" y="14531"/>
                  <a:pt x="6473" y="14604"/>
                </a:cubicBezTo>
                <a:cubicBezTo>
                  <a:pt x="6473" y="14709"/>
                  <a:pt x="6423" y="14712"/>
                  <a:pt x="6304" y="14617"/>
                </a:cubicBezTo>
                <a:cubicBezTo>
                  <a:pt x="6168" y="14508"/>
                  <a:pt x="6121" y="14428"/>
                  <a:pt x="6166" y="14379"/>
                </a:cubicBezTo>
                <a:cubicBezTo>
                  <a:pt x="6172" y="14373"/>
                  <a:pt x="6181" y="14370"/>
                  <a:pt x="6193" y="14370"/>
                </a:cubicBezTo>
                <a:close/>
                <a:moveTo>
                  <a:pt x="9606" y="14385"/>
                </a:moveTo>
                <a:cubicBezTo>
                  <a:pt x="9641" y="14391"/>
                  <a:pt x="9681" y="14421"/>
                  <a:pt x="9735" y="14471"/>
                </a:cubicBezTo>
                <a:cubicBezTo>
                  <a:pt x="9943" y="14665"/>
                  <a:pt x="10015" y="14795"/>
                  <a:pt x="9950" y="14865"/>
                </a:cubicBezTo>
                <a:cubicBezTo>
                  <a:pt x="9933" y="14884"/>
                  <a:pt x="9920" y="14908"/>
                  <a:pt x="9924" y="14918"/>
                </a:cubicBezTo>
                <a:cubicBezTo>
                  <a:pt x="9927" y="14929"/>
                  <a:pt x="9908" y="14962"/>
                  <a:pt x="9881" y="14993"/>
                </a:cubicBezTo>
                <a:cubicBezTo>
                  <a:pt x="9854" y="15025"/>
                  <a:pt x="9821" y="15050"/>
                  <a:pt x="9809" y="15050"/>
                </a:cubicBezTo>
                <a:cubicBezTo>
                  <a:pt x="9797" y="15050"/>
                  <a:pt x="9704" y="14959"/>
                  <a:pt x="9602" y="14848"/>
                </a:cubicBezTo>
                <a:lnTo>
                  <a:pt x="9416" y="14646"/>
                </a:lnTo>
                <a:lnTo>
                  <a:pt x="9458" y="14547"/>
                </a:lnTo>
                <a:cubicBezTo>
                  <a:pt x="9510" y="14426"/>
                  <a:pt x="9549" y="14374"/>
                  <a:pt x="9606" y="14385"/>
                </a:cubicBezTo>
                <a:close/>
                <a:moveTo>
                  <a:pt x="8671" y="14514"/>
                </a:moveTo>
                <a:cubicBezTo>
                  <a:pt x="8685" y="14511"/>
                  <a:pt x="8711" y="14524"/>
                  <a:pt x="8729" y="14543"/>
                </a:cubicBezTo>
                <a:cubicBezTo>
                  <a:pt x="8747" y="14562"/>
                  <a:pt x="8801" y="14611"/>
                  <a:pt x="8850" y="14650"/>
                </a:cubicBezTo>
                <a:cubicBezTo>
                  <a:pt x="8899" y="14690"/>
                  <a:pt x="8957" y="14741"/>
                  <a:pt x="8977" y="14765"/>
                </a:cubicBezTo>
                <a:cubicBezTo>
                  <a:pt x="9010" y="14804"/>
                  <a:pt x="9045" y="14879"/>
                  <a:pt x="9053" y="14921"/>
                </a:cubicBezTo>
                <a:cubicBezTo>
                  <a:pt x="9053" y="14921"/>
                  <a:pt x="9053" y="14922"/>
                  <a:pt x="9053" y="14922"/>
                </a:cubicBezTo>
                <a:cubicBezTo>
                  <a:pt x="9056" y="14935"/>
                  <a:pt x="9056" y="14946"/>
                  <a:pt x="9052" y="14950"/>
                </a:cubicBezTo>
                <a:cubicBezTo>
                  <a:pt x="9045" y="14957"/>
                  <a:pt x="9038" y="14986"/>
                  <a:pt x="9037" y="15015"/>
                </a:cubicBezTo>
                <a:cubicBezTo>
                  <a:pt x="9036" y="15043"/>
                  <a:pt x="9019" y="15090"/>
                  <a:pt x="8999" y="15121"/>
                </a:cubicBezTo>
                <a:cubicBezTo>
                  <a:pt x="8986" y="15140"/>
                  <a:pt x="8974" y="15154"/>
                  <a:pt x="8961" y="15163"/>
                </a:cubicBezTo>
                <a:cubicBezTo>
                  <a:pt x="8948" y="15172"/>
                  <a:pt x="8933" y="15176"/>
                  <a:pt x="8918" y="15176"/>
                </a:cubicBezTo>
                <a:cubicBezTo>
                  <a:pt x="8877" y="15175"/>
                  <a:pt x="8837" y="15158"/>
                  <a:pt x="8825" y="15139"/>
                </a:cubicBezTo>
                <a:cubicBezTo>
                  <a:pt x="8821" y="15133"/>
                  <a:pt x="8821" y="15126"/>
                  <a:pt x="8824" y="15121"/>
                </a:cubicBezTo>
                <a:cubicBezTo>
                  <a:pt x="8828" y="15114"/>
                  <a:pt x="8824" y="15109"/>
                  <a:pt x="8818" y="15106"/>
                </a:cubicBezTo>
                <a:cubicBezTo>
                  <a:pt x="8812" y="15103"/>
                  <a:pt x="8802" y="15102"/>
                  <a:pt x="8795" y="15107"/>
                </a:cubicBezTo>
                <a:cubicBezTo>
                  <a:pt x="8792" y="15109"/>
                  <a:pt x="8760" y="15092"/>
                  <a:pt x="8723" y="15072"/>
                </a:cubicBezTo>
                <a:cubicBezTo>
                  <a:pt x="8683" y="15050"/>
                  <a:pt x="8644" y="15018"/>
                  <a:pt x="8611" y="14979"/>
                </a:cubicBezTo>
                <a:cubicBezTo>
                  <a:pt x="8607" y="14975"/>
                  <a:pt x="8605" y="14971"/>
                  <a:pt x="8601" y="14966"/>
                </a:cubicBezTo>
                <a:cubicBezTo>
                  <a:pt x="8588" y="14951"/>
                  <a:pt x="8575" y="14934"/>
                  <a:pt x="8565" y="14917"/>
                </a:cubicBezTo>
                <a:cubicBezTo>
                  <a:pt x="8552" y="14896"/>
                  <a:pt x="8541" y="14874"/>
                  <a:pt x="8533" y="14853"/>
                </a:cubicBezTo>
                <a:cubicBezTo>
                  <a:pt x="8527" y="14838"/>
                  <a:pt x="8523" y="14827"/>
                  <a:pt x="8521" y="14816"/>
                </a:cubicBezTo>
                <a:cubicBezTo>
                  <a:pt x="8519" y="14805"/>
                  <a:pt x="8519" y="14794"/>
                  <a:pt x="8522" y="14781"/>
                </a:cubicBezTo>
                <a:cubicBezTo>
                  <a:pt x="8528" y="14755"/>
                  <a:pt x="8545" y="14722"/>
                  <a:pt x="8577" y="14656"/>
                </a:cubicBezTo>
                <a:cubicBezTo>
                  <a:pt x="8614" y="14581"/>
                  <a:pt x="8656" y="14517"/>
                  <a:pt x="8671" y="14514"/>
                </a:cubicBezTo>
                <a:close/>
                <a:moveTo>
                  <a:pt x="10826" y="14529"/>
                </a:moveTo>
                <a:cubicBezTo>
                  <a:pt x="10851" y="14529"/>
                  <a:pt x="10959" y="14688"/>
                  <a:pt x="10959" y="14725"/>
                </a:cubicBezTo>
                <a:cubicBezTo>
                  <a:pt x="10959" y="14736"/>
                  <a:pt x="10904" y="14810"/>
                  <a:pt x="10838" y="14889"/>
                </a:cubicBezTo>
                <a:cubicBezTo>
                  <a:pt x="10712" y="15040"/>
                  <a:pt x="10599" y="15074"/>
                  <a:pt x="10527" y="14980"/>
                </a:cubicBezTo>
                <a:cubicBezTo>
                  <a:pt x="10494" y="14936"/>
                  <a:pt x="10514" y="14891"/>
                  <a:pt x="10644" y="14728"/>
                </a:cubicBezTo>
                <a:cubicBezTo>
                  <a:pt x="10730" y="14619"/>
                  <a:pt x="10812" y="14529"/>
                  <a:pt x="10826" y="14529"/>
                </a:cubicBezTo>
                <a:close/>
                <a:moveTo>
                  <a:pt x="12758" y="14659"/>
                </a:moveTo>
                <a:cubicBezTo>
                  <a:pt x="12773" y="14669"/>
                  <a:pt x="12786" y="14721"/>
                  <a:pt x="12786" y="14776"/>
                </a:cubicBezTo>
                <a:cubicBezTo>
                  <a:pt x="12786" y="14886"/>
                  <a:pt x="12669" y="15024"/>
                  <a:pt x="12497" y="15118"/>
                </a:cubicBezTo>
                <a:cubicBezTo>
                  <a:pt x="12371" y="15187"/>
                  <a:pt x="12364" y="15187"/>
                  <a:pt x="12335" y="15136"/>
                </a:cubicBezTo>
                <a:cubicBezTo>
                  <a:pt x="12309" y="15090"/>
                  <a:pt x="12716" y="14631"/>
                  <a:pt x="12758" y="14659"/>
                </a:cubicBezTo>
                <a:close/>
                <a:moveTo>
                  <a:pt x="5897" y="14839"/>
                </a:moveTo>
                <a:cubicBezTo>
                  <a:pt x="5982" y="14860"/>
                  <a:pt x="6215" y="15061"/>
                  <a:pt x="6188" y="15107"/>
                </a:cubicBezTo>
                <a:cubicBezTo>
                  <a:pt x="6157" y="15162"/>
                  <a:pt x="6125" y="15147"/>
                  <a:pt x="5977" y="15009"/>
                </a:cubicBezTo>
                <a:cubicBezTo>
                  <a:pt x="5881" y="14920"/>
                  <a:pt x="5847" y="14868"/>
                  <a:pt x="5870" y="14843"/>
                </a:cubicBezTo>
                <a:cubicBezTo>
                  <a:pt x="5875" y="14837"/>
                  <a:pt x="5885" y="14836"/>
                  <a:pt x="5897" y="14839"/>
                </a:cubicBezTo>
                <a:close/>
                <a:moveTo>
                  <a:pt x="7104" y="14985"/>
                </a:moveTo>
                <a:cubicBezTo>
                  <a:pt x="7156" y="14975"/>
                  <a:pt x="7305" y="15061"/>
                  <a:pt x="7414" y="15171"/>
                </a:cubicBezTo>
                <a:cubicBezTo>
                  <a:pt x="7526" y="15284"/>
                  <a:pt x="7613" y="15452"/>
                  <a:pt x="7585" y="15501"/>
                </a:cubicBezTo>
                <a:cubicBezTo>
                  <a:pt x="7560" y="15545"/>
                  <a:pt x="7535" y="15544"/>
                  <a:pt x="7452" y="15494"/>
                </a:cubicBezTo>
                <a:cubicBezTo>
                  <a:pt x="7271" y="15386"/>
                  <a:pt x="7043" y="15074"/>
                  <a:pt x="7087" y="14996"/>
                </a:cubicBezTo>
                <a:cubicBezTo>
                  <a:pt x="7091" y="14990"/>
                  <a:pt x="7096" y="14986"/>
                  <a:pt x="7104" y="14985"/>
                </a:cubicBezTo>
                <a:close/>
                <a:moveTo>
                  <a:pt x="11077" y="15023"/>
                </a:moveTo>
                <a:cubicBezTo>
                  <a:pt x="11122" y="15012"/>
                  <a:pt x="11203" y="15043"/>
                  <a:pt x="11184" y="15063"/>
                </a:cubicBezTo>
                <a:cubicBezTo>
                  <a:pt x="11179" y="15069"/>
                  <a:pt x="11191" y="15083"/>
                  <a:pt x="11210" y="15094"/>
                </a:cubicBezTo>
                <a:cubicBezTo>
                  <a:pt x="11229" y="15105"/>
                  <a:pt x="11261" y="15143"/>
                  <a:pt x="11281" y="15180"/>
                </a:cubicBezTo>
                <a:cubicBezTo>
                  <a:pt x="11316" y="15246"/>
                  <a:pt x="11315" y="15246"/>
                  <a:pt x="11283" y="15311"/>
                </a:cubicBezTo>
                <a:cubicBezTo>
                  <a:pt x="11265" y="15347"/>
                  <a:pt x="11220" y="15397"/>
                  <a:pt x="11182" y="15421"/>
                </a:cubicBezTo>
                <a:cubicBezTo>
                  <a:pt x="11117" y="15462"/>
                  <a:pt x="11047" y="15473"/>
                  <a:pt x="10992" y="15451"/>
                </a:cubicBezTo>
                <a:cubicBezTo>
                  <a:pt x="10940" y="15431"/>
                  <a:pt x="10876" y="15348"/>
                  <a:pt x="10866" y="15289"/>
                </a:cubicBezTo>
                <a:cubicBezTo>
                  <a:pt x="10856" y="15232"/>
                  <a:pt x="10862" y="15219"/>
                  <a:pt x="10943" y="15130"/>
                </a:cubicBezTo>
                <a:cubicBezTo>
                  <a:pt x="10991" y="15077"/>
                  <a:pt x="11051" y="15029"/>
                  <a:pt x="11077" y="15023"/>
                </a:cubicBezTo>
                <a:close/>
                <a:moveTo>
                  <a:pt x="9291" y="15093"/>
                </a:moveTo>
                <a:cubicBezTo>
                  <a:pt x="9293" y="15093"/>
                  <a:pt x="9297" y="15095"/>
                  <a:pt x="9299" y="15095"/>
                </a:cubicBezTo>
                <a:cubicBezTo>
                  <a:pt x="9313" y="15095"/>
                  <a:pt x="9326" y="15095"/>
                  <a:pt x="9343" y="15101"/>
                </a:cubicBezTo>
                <a:cubicBezTo>
                  <a:pt x="9343" y="15101"/>
                  <a:pt x="9344" y="15101"/>
                  <a:pt x="9344" y="15101"/>
                </a:cubicBezTo>
                <a:cubicBezTo>
                  <a:pt x="9347" y="15103"/>
                  <a:pt x="9353" y="15107"/>
                  <a:pt x="9356" y="15109"/>
                </a:cubicBezTo>
                <a:cubicBezTo>
                  <a:pt x="9378" y="15118"/>
                  <a:pt x="9402" y="15131"/>
                  <a:pt x="9427" y="15150"/>
                </a:cubicBezTo>
                <a:cubicBezTo>
                  <a:pt x="9451" y="15168"/>
                  <a:pt x="9472" y="15187"/>
                  <a:pt x="9494" y="15209"/>
                </a:cubicBezTo>
                <a:cubicBezTo>
                  <a:pt x="9500" y="15215"/>
                  <a:pt x="9505" y="15220"/>
                  <a:pt x="9510" y="15225"/>
                </a:cubicBezTo>
                <a:cubicBezTo>
                  <a:pt x="9527" y="15244"/>
                  <a:pt x="9541" y="15260"/>
                  <a:pt x="9554" y="15279"/>
                </a:cubicBezTo>
                <a:cubicBezTo>
                  <a:pt x="9568" y="15298"/>
                  <a:pt x="9576" y="15313"/>
                  <a:pt x="9584" y="15329"/>
                </a:cubicBezTo>
                <a:cubicBezTo>
                  <a:pt x="9589" y="15340"/>
                  <a:pt x="9596" y="15351"/>
                  <a:pt x="9598" y="15360"/>
                </a:cubicBezTo>
                <a:cubicBezTo>
                  <a:pt x="9598" y="15362"/>
                  <a:pt x="9600" y="15364"/>
                  <a:pt x="9600" y="15365"/>
                </a:cubicBezTo>
                <a:cubicBezTo>
                  <a:pt x="9601" y="15369"/>
                  <a:pt x="9599" y="15369"/>
                  <a:pt x="9599" y="15372"/>
                </a:cubicBezTo>
                <a:cubicBezTo>
                  <a:pt x="9600" y="15378"/>
                  <a:pt x="9600" y="15383"/>
                  <a:pt x="9599" y="15387"/>
                </a:cubicBezTo>
                <a:cubicBezTo>
                  <a:pt x="9597" y="15405"/>
                  <a:pt x="9593" y="15417"/>
                  <a:pt x="9582" y="15414"/>
                </a:cubicBezTo>
                <a:cubicBezTo>
                  <a:pt x="9578" y="15413"/>
                  <a:pt x="9576" y="15416"/>
                  <a:pt x="9574" y="15418"/>
                </a:cubicBezTo>
                <a:cubicBezTo>
                  <a:pt x="9570" y="15426"/>
                  <a:pt x="9568" y="15436"/>
                  <a:pt x="9571" y="15447"/>
                </a:cubicBezTo>
                <a:cubicBezTo>
                  <a:pt x="9574" y="15454"/>
                  <a:pt x="9571" y="15460"/>
                  <a:pt x="9570" y="15467"/>
                </a:cubicBezTo>
                <a:cubicBezTo>
                  <a:pt x="9567" y="15481"/>
                  <a:pt x="9560" y="15494"/>
                  <a:pt x="9543" y="15507"/>
                </a:cubicBezTo>
                <a:cubicBezTo>
                  <a:pt x="9523" y="15523"/>
                  <a:pt x="9481" y="15536"/>
                  <a:pt x="9451" y="15536"/>
                </a:cubicBezTo>
                <a:cubicBezTo>
                  <a:pt x="9400" y="15536"/>
                  <a:pt x="9390" y="15529"/>
                  <a:pt x="9395" y="15494"/>
                </a:cubicBezTo>
                <a:cubicBezTo>
                  <a:pt x="9397" y="15486"/>
                  <a:pt x="9383" y="15484"/>
                  <a:pt x="9366" y="15490"/>
                </a:cubicBezTo>
                <a:cubicBezTo>
                  <a:pt x="9327" y="15503"/>
                  <a:pt x="9241" y="15430"/>
                  <a:pt x="9204" y="15352"/>
                </a:cubicBezTo>
                <a:cubicBezTo>
                  <a:pt x="9182" y="15306"/>
                  <a:pt x="9181" y="15285"/>
                  <a:pt x="9197" y="15219"/>
                </a:cubicBezTo>
                <a:cubicBezTo>
                  <a:pt x="9207" y="15182"/>
                  <a:pt x="9219" y="15157"/>
                  <a:pt x="9232" y="15137"/>
                </a:cubicBezTo>
                <a:cubicBezTo>
                  <a:pt x="9237" y="15129"/>
                  <a:pt x="9241" y="15121"/>
                  <a:pt x="9247" y="15116"/>
                </a:cubicBezTo>
                <a:cubicBezTo>
                  <a:pt x="9250" y="15113"/>
                  <a:pt x="9253" y="15109"/>
                  <a:pt x="9257" y="15106"/>
                </a:cubicBezTo>
                <a:cubicBezTo>
                  <a:pt x="9267" y="15099"/>
                  <a:pt x="9278" y="15094"/>
                  <a:pt x="9291" y="15093"/>
                </a:cubicBezTo>
                <a:close/>
                <a:moveTo>
                  <a:pt x="10361" y="15146"/>
                </a:moveTo>
                <a:cubicBezTo>
                  <a:pt x="10386" y="15142"/>
                  <a:pt x="10404" y="15167"/>
                  <a:pt x="10429" y="15216"/>
                </a:cubicBezTo>
                <a:cubicBezTo>
                  <a:pt x="10459" y="15278"/>
                  <a:pt x="10453" y="15306"/>
                  <a:pt x="10391" y="15377"/>
                </a:cubicBezTo>
                <a:cubicBezTo>
                  <a:pt x="10350" y="15425"/>
                  <a:pt x="10288" y="15464"/>
                  <a:pt x="10254" y="15464"/>
                </a:cubicBezTo>
                <a:cubicBezTo>
                  <a:pt x="10149" y="15464"/>
                  <a:pt x="10145" y="15360"/>
                  <a:pt x="10246" y="15246"/>
                </a:cubicBezTo>
                <a:cubicBezTo>
                  <a:pt x="10302" y="15184"/>
                  <a:pt x="10335" y="15150"/>
                  <a:pt x="10361" y="15146"/>
                </a:cubicBezTo>
                <a:close/>
                <a:moveTo>
                  <a:pt x="12808" y="15220"/>
                </a:moveTo>
                <a:cubicBezTo>
                  <a:pt x="12849" y="15228"/>
                  <a:pt x="12873" y="15270"/>
                  <a:pt x="12880" y="15344"/>
                </a:cubicBezTo>
                <a:cubicBezTo>
                  <a:pt x="12888" y="15437"/>
                  <a:pt x="12869" y="15473"/>
                  <a:pt x="12776" y="15550"/>
                </a:cubicBezTo>
                <a:cubicBezTo>
                  <a:pt x="12648" y="15656"/>
                  <a:pt x="12579" y="15667"/>
                  <a:pt x="12521" y="15591"/>
                </a:cubicBezTo>
                <a:cubicBezTo>
                  <a:pt x="12464" y="15516"/>
                  <a:pt x="12508" y="15406"/>
                  <a:pt x="12637" y="15300"/>
                </a:cubicBezTo>
                <a:cubicBezTo>
                  <a:pt x="12710" y="15240"/>
                  <a:pt x="12767" y="15213"/>
                  <a:pt x="12808" y="15220"/>
                </a:cubicBezTo>
                <a:close/>
                <a:moveTo>
                  <a:pt x="10643" y="15527"/>
                </a:moveTo>
                <a:cubicBezTo>
                  <a:pt x="10668" y="15524"/>
                  <a:pt x="10693" y="15525"/>
                  <a:pt x="10715" y="15535"/>
                </a:cubicBezTo>
                <a:cubicBezTo>
                  <a:pt x="10742" y="15546"/>
                  <a:pt x="10759" y="15561"/>
                  <a:pt x="10753" y="15567"/>
                </a:cubicBezTo>
                <a:cubicBezTo>
                  <a:pt x="10748" y="15573"/>
                  <a:pt x="10759" y="15586"/>
                  <a:pt x="10780" y="15597"/>
                </a:cubicBezTo>
                <a:cubicBezTo>
                  <a:pt x="10832" y="15625"/>
                  <a:pt x="10837" y="15699"/>
                  <a:pt x="10789" y="15746"/>
                </a:cubicBezTo>
                <a:cubicBezTo>
                  <a:pt x="10750" y="15786"/>
                  <a:pt x="10662" y="15808"/>
                  <a:pt x="10598" y="15794"/>
                </a:cubicBezTo>
                <a:cubicBezTo>
                  <a:pt x="10557" y="15785"/>
                  <a:pt x="10494" y="15708"/>
                  <a:pt x="10494" y="15668"/>
                </a:cubicBezTo>
                <a:cubicBezTo>
                  <a:pt x="10494" y="15599"/>
                  <a:pt x="10568" y="15538"/>
                  <a:pt x="10643" y="15527"/>
                </a:cubicBezTo>
                <a:close/>
                <a:moveTo>
                  <a:pt x="9098" y="15644"/>
                </a:moveTo>
                <a:cubicBezTo>
                  <a:pt x="9110" y="15644"/>
                  <a:pt x="9153" y="15661"/>
                  <a:pt x="9193" y="15681"/>
                </a:cubicBezTo>
                <a:cubicBezTo>
                  <a:pt x="9313" y="15745"/>
                  <a:pt x="9347" y="15876"/>
                  <a:pt x="9253" y="15915"/>
                </a:cubicBezTo>
                <a:cubicBezTo>
                  <a:pt x="9201" y="15936"/>
                  <a:pt x="9201" y="15936"/>
                  <a:pt x="9136" y="15905"/>
                </a:cubicBezTo>
                <a:cubicBezTo>
                  <a:pt x="9081" y="15879"/>
                  <a:pt x="9014" y="15785"/>
                  <a:pt x="9014" y="15732"/>
                </a:cubicBezTo>
                <a:cubicBezTo>
                  <a:pt x="9014" y="15698"/>
                  <a:pt x="9066" y="15644"/>
                  <a:pt x="9098" y="15644"/>
                </a:cubicBezTo>
                <a:close/>
              </a:path>
            </a:pathLst>
          </a:custGeom>
        </p:spPr>
      </p:pic>
      <p:sp>
        <p:nvSpPr>
          <p:cNvPr id="120" name="Charlotte Kirsten…"/>
          <p:cNvSpPr txBox="1"/>
          <p:nvPr>
            <p:ph type="body" sz="quarter" idx="1"/>
          </p:nvPr>
        </p:nvSpPr>
        <p:spPr>
          <a:xfrm>
            <a:off x="1016000" y="7410450"/>
            <a:ext cx="5892800" cy="1606195"/>
          </a:xfrm>
          <a:prstGeom prst="rect">
            <a:avLst/>
          </a:prstGeom>
        </p:spPr>
        <p:txBody>
          <a:bodyPr/>
          <a:lstStyle/>
          <a:p>
            <a:pPr/>
            <a:r>
              <a:t>Charlotte Kirsten </a:t>
            </a:r>
          </a:p>
          <a:p>
            <a:pPr>
              <a:defRPr sz="3100"/>
            </a:pPr>
            <a:r>
              <a:t>INT 731-03</a:t>
            </a:r>
          </a:p>
        </p:txBody>
      </p:sp>
      <p:sp>
        <p:nvSpPr>
          <p:cNvPr id="121" name="spiral strand vessels"/>
          <p:cNvSpPr txBox="1"/>
          <p:nvPr>
            <p:ph type="title"/>
          </p:nvPr>
        </p:nvSpPr>
        <p:spPr>
          <a:xfrm>
            <a:off x="342785" y="6622172"/>
            <a:ext cx="7239230" cy="800978"/>
          </a:xfrm>
          <a:prstGeom prst="rect">
            <a:avLst/>
          </a:prstGeom>
        </p:spPr>
        <p:txBody>
          <a:bodyPr/>
          <a:lstStyle>
            <a:lvl1pPr defTabSz="391414">
              <a:defRPr sz="4824"/>
            </a:lvl1pPr>
          </a:lstStyle>
          <a:p>
            <a:pPr/>
            <a:r>
              <a:t>spiral strand vessels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eced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precedent</a:t>
            </a:r>
          </a:p>
        </p:txBody>
      </p:sp>
      <p:pic>
        <p:nvPicPr>
          <p:cNvPr id="124" name="6fbd638d226caa3c6372114083dbcf0f.jpg" descr="6fbd638d226caa3c6372114083dbcf0f.jpg"/>
          <p:cNvPicPr>
            <a:picLocks noChangeAspect="1"/>
          </p:cNvPicPr>
          <p:nvPr/>
        </p:nvPicPr>
        <p:blipFill>
          <a:blip r:embed="rId2">
            <a:extLst/>
          </a:blip>
          <a:srcRect l="29574" t="3408" r="26927" b="3362"/>
          <a:stretch>
            <a:fillRect/>
          </a:stretch>
        </p:blipFill>
        <p:spPr>
          <a:xfrm>
            <a:off x="1075419" y="2999735"/>
            <a:ext cx="1816006" cy="5184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596" fill="norm" stroke="1" extrusionOk="0">
                <a:moveTo>
                  <a:pt x="10018" y="4"/>
                </a:moveTo>
                <a:cubicBezTo>
                  <a:pt x="9866" y="10"/>
                  <a:pt x="9780" y="21"/>
                  <a:pt x="9780" y="39"/>
                </a:cubicBezTo>
                <a:cubicBezTo>
                  <a:pt x="9780" y="124"/>
                  <a:pt x="8854" y="442"/>
                  <a:pt x="8604" y="442"/>
                </a:cubicBezTo>
                <a:cubicBezTo>
                  <a:pt x="8442" y="442"/>
                  <a:pt x="8436" y="457"/>
                  <a:pt x="8585" y="510"/>
                </a:cubicBezTo>
                <a:cubicBezTo>
                  <a:pt x="8734" y="563"/>
                  <a:pt x="8734" y="600"/>
                  <a:pt x="8580" y="665"/>
                </a:cubicBezTo>
                <a:cubicBezTo>
                  <a:pt x="8470" y="712"/>
                  <a:pt x="8377" y="793"/>
                  <a:pt x="8375" y="846"/>
                </a:cubicBezTo>
                <a:cubicBezTo>
                  <a:pt x="8374" y="898"/>
                  <a:pt x="8283" y="933"/>
                  <a:pt x="8170" y="925"/>
                </a:cubicBezTo>
                <a:cubicBezTo>
                  <a:pt x="8056" y="917"/>
                  <a:pt x="7947" y="944"/>
                  <a:pt x="7932" y="984"/>
                </a:cubicBezTo>
                <a:cubicBezTo>
                  <a:pt x="7892" y="1089"/>
                  <a:pt x="7847" y="1269"/>
                  <a:pt x="7820" y="1429"/>
                </a:cubicBezTo>
                <a:cubicBezTo>
                  <a:pt x="7806" y="1511"/>
                  <a:pt x="7667" y="1579"/>
                  <a:pt x="7479" y="1596"/>
                </a:cubicBezTo>
                <a:cubicBezTo>
                  <a:pt x="7209" y="1621"/>
                  <a:pt x="7160" y="1682"/>
                  <a:pt x="7152" y="2013"/>
                </a:cubicBezTo>
                <a:cubicBezTo>
                  <a:pt x="7148" y="2226"/>
                  <a:pt x="7228" y="2435"/>
                  <a:pt x="7330" y="2479"/>
                </a:cubicBezTo>
                <a:cubicBezTo>
                  <a:pt x="7467" y="2538"/>
                  <a:pt x="7467" y="2576"/>
                  <a:pt x="7325" y="2626"/>
                </a:cubicBezTo>
                <a:cubicBezTo>
                  <a:pt x="7094" y="2708"/>
                  <a:pt x="7069" y="2963"/>
                  <a:pt x="7292" y="2963"/>
                </a:cubicBezTo>
                <a:cubicBezTo>
                  <a:pt x="7491" y="2963"/>
                  <a:pt x="7831" y="3182"/>
                  <a:pt x="7880" y="3342"/>
                </a:cubicBezTo>
                <a:cubicBezTo>
                  <a:pt x="7901" y="3408"/>
                  <a:pt x="7930" y="3492"/>
                  <a:pt x="7941" y="3529"/>
                </a:cubicBezTo>
                <a:cubicBezTo>
                  <a:pt x="7953" y="3565"/>
                  <a:pt x="8090" y="3607"/>
                  <a:pt x="8249" y="3621"/>
                </a:cubicBezTo>
                <a:cubicBezTo>
                  <a:pt x="8693" y="3663"/>
                  <a:pt x="8657" y="4096"/>
                  <a:pt x="8207" y="4127"/>
                </a:cubicBezTo>
                <a:cubicBezTo>
                  <a:pt x="7379" y="4184"/>
                  <a:pt x="6798" y="4679"/>
                  <a:pt x="7484" y="4742"/>
                </a:cubicBezTo>
                <a:cubicBezTo>
                  <a:pt x="7813" y="4773"/>
                  <a:pt x="7860" y="5007"/>
                  <a:pt x="7806" y="6473"/>
                </a:cubicBezTo>
                <a:cubicBezTo>
                  <a:pt x="7793" y="6811"/>
                  <a:pt x="7857" y="7053"/>
                  <a:pt x="7974" y="7103"/>
                </a:cubicBezTo>
                <a:cubicBezTo>
                  <a:pt x="8080" y="7149"/>
                  <a:pt x="8108" y="7231"/>
                  <a:pt x="8039" y="7288"/>
                </a:cubicBezTo>
                <a:cubicBezTo>
                  <a:pt x="7971" y="7345"/>
                  <a:pt x="7884" y="7681"/>
                  <a:pt x="7843" y="8036"/>
                </a:cubicBezTo>
                <a:cubicBezTo>
                  <a:pt x="7781" y="8569"/>
                  <a:pt x="7712" y="8699"/>
                  <a:pt x="7456" y="8785"/>
                </a:cubicBezTo>
                <a:cubicBezTo>
                  <a:pt x="7214" y="8865"/>
                  <a:pt x="7152" y="8963"/>
                  <a:pt x="7171" y="9231"/>
                </a:cubicBezTo>
                <a:cubicBezTo>
                  <a:pt x="7191" y="9504"/>
                  <a:pt x="7122" y="9608"/>
                  <a:pt x="6835" y="9737"/>
                </a:cubicBezTo>
                <a:cubicBezTo>
                  <a:pt x="6629" y="9830"/>
                  <a:pt x="6471" y="9983"/>
                  <a:pt x="6471" y="10094"/>
                </a:cubicBezTo>
                <a:cubicBezTo>
                  <a:pt x="6471" y="10213"/>
                  <a:pt x="6370" y="10309"/>
                  <a:pt x="6205" y="10342"/>
                </a:cubicBezTo>
                <a:cubicBezTo>
                  <a:pt x="5946" y="10393"/>
                  <a:pt x="5877" y="10481"/>
                  <a:pt x="5832" y="10841"/>
                </a:cubicBezTo>
                <a:cubicBezTo>
                  <a:pt x="5818" y="10948"/>
                  <a:pt x="5704" y="11019"/>
                  <a:pt x="5514" y="11036"/>
                </a:cubicBezTo>
                <a:cubicBezTo>
                  <a:pt x="5319" y="11054"/>
                  <a:pt x="5208" y="11128"/>
                  <a:pt x="5183" y="11251"/>
                </a:cubicBezTo>
                <a:cubicBezTo>
                  <a:pt x="5162" y="11354"/>
                  <a:pt x="5043" y="11466"/>
                  <a:pt x="4917" y="11499"/>
                </a:cubicBezTo>
                <a:cubicBezTo>
                  <a:pt x="4791" y="11533"/>
                  <a:pt x="4604" y="11669"/>
                  <a:pt x="4502" y="11804"/>
                </a:cubicBezTo>
                <a:cubicBezTo>
                  <a:pt x="4372" y="11974"/>
                  <a:pt x="4163" y="12080"/>
                  <a:pt x="3816" y="12152"/>
                </a:cubicBezTo>
                <a:cubicBezTo>
                  <a:pt x="3542" y="12210"/>
                  <a:pt x="3279" y="12324"/>
                  <a:pt x="3232" y="12405"/>
                </a:cubicBezTo>
                <a:cubicBezTo>
                  <a:pt x="3185" y="12486"/>
                  <a:pt x="3080" y="12598"/>
                  <a:pt x="2994" y="12655"/>
                </a:cubicBezTo>
                <a:cubicBezTo>
                  <a:pt x="2585" y="12926"/>
                  <a:pt x="2406" y="13028"/>
                  <a:pt x="2196" y="13121"/>
                </a:cubicBezTo>
                <a:cubicBezTo>
                  <a:pt x="2071" y="13177"/>
                  <a:pt x="1967" y="13293"/>
                  <a:pt x="1967" y="13379"/>
                </a:cubicBezTo>
                <a:cubicBezTo>
                  <a:pt x="1967" y="13480"/>
                  <a:pt x="1862" y="13545"/>
                  <a:pt x="1669" y="13563"/>
                </a:cubicBezTo>
                <a:cubicBezTo>
                  <a:pt x="1505" y="13578"/>
                  <a:pt x="1370" y="13633"/>
                  <a:pt x="1365" y="13687"/>
                </a:cubicBezTo>
                <a:cubicBezTo>
                  <a:pt x="1348" y="13910"/>
                  <a:pt x="1233" y="14039"/>
                  <a:pt x="969" y="14133"/>
                </a:cubicBezTo>
                <a:cubicBezTo>
                  <a:pt x="730" y="14218"/>
                  <a:pt x="559" y="14656"/>
                  <a:pt x="675" y="14889"/>
                </a:cubicBezTo>
                <a:cubicBezTo>
                  <a:pt x="688" y="14915"/>
                  <a:pt x="546" y="14951"/>
                  <a:pt x="362" y="14968"/>
                </a:cubicBezTo>
                <a:cubicBezTo>
                  <a:pt x="5" y="15001"/>
                  <a:pt x="-89" y="15130"/>
                  <a:pt x="199" y="15193"/>
                </a:cubicBezTo>
                <a:cubicBezTo>
                  <a:pt x="317" y="15219"/>
                  <a:pt x="310" y="15258"/>
                  <a:pt x="175" y="15315"/>
                </a:cubicBezTo>
                <a:cubicBezTo>
                  <a:pt x="33" y="15376"/>
                  <a:pt x="-13" y="15808"/>
                  <a:pt x="3" y="16866"/>
                </a:cubicBezTo>
                <a:cubicBezTo>
                  <a:pt x="21" y="18128"/>
                  <a:pt x="62" y="18358"/>
                  <a:pt x="306" y="18521"/>
                </a:cubicBezTo>
                <a:cubicBezTo>
                  <a:pt x="462" y="18625"/>
                  <a:pt x="604" y="18801"/>
                  <a:pt x="623" y="18914"/>
                </a:cubicBezTo>
                <a:cubicBezTo>
                  <a:pt x="642" y="19027"/>
                  <a:pt x="674" y="19133"/>
                  <a:pt x="693" y="19149"/>
                </a:cubicBezTo>
                <a:cubicBezTo>
                  <a:pt x="713" y="19165"/>
                  <a:pt x="717" y="19199"/>
                  <a:pt x="707" y="19222"/>
                </a:cubicBezTo>
                <a:cubicBezTo>
                  <a:pt x="698" y="19245"/>
                  <a:pt x="832" y="19290"/>
                  <a:pt x="1006" y="19323"/>
                </a:cubicBezTo>
                <a:cubicBezTo>
                  <a:pt x="1260" y="19371"/>
                  <a:pt x="1313" y="19436"/>
                  <a:pt x="1272" y="19652"/>
                </a:cubicBezTo>
                <a:cubicBezTo>
                  <a:pt x="1236" y="19843"/>
                  <a:pt x="1286" y="19930"/>
                  <a:pt x="1454" y="19953"/>
                </a:cubicBezTo>
                <a:cubicBezTo>
                  <a:pt x="1726" y="19990"/>
                  <a:pt x="2245" y="20317"/>
                  <a:pt x="2107" y="20366"/>
                </a:cubicBezTo>
                <a:cubicBezTo>
                  <a:pt x="2057" y="20384"/>
                  <a:pt x="2125" y="20428"/>
                  <a:pt x="2261" y="20463"/>
                </a:cubicBezTo>
                <a:cubicBezTo>
                  <a:pt x="2397" y="20499"/>
                  <a:pt x="2542" y="20594"/>
                  <a:pt x="2583" y="20675"/>
                </a:cubicBezTo>
                <a:cubicBezTo>
                  <a:pt x="2625" y="20756"/>
                  <a:pt x="2965" y="20919"/>
                  <a:pt x="3340" y="21039"/>
                </a:cubicBezTo>
                <a:cubicBezTo>
                  <a:pt x="3714" y="21158"/>
                  <a:pt x="3978" y="21282"/>
                  <a:pt x="3923" y="21313"/>
                </a:cubicBezTo>
                <a:cubicBezTo>
                  <a:pt x="3862" y="21348"/>
                  <a:pt x="4127" y="21365"/>
                  <a:pt x="4609" y="21356"/>
                </a:cubicBezTo>
                <a:cubicBezTo>
                  <a:pt x="5640" y="21337"/>
                  <a:pt x="6249" y="21408"/>
                  <a:pt x="5990" y="21518"/>
                </a:cubicBezTo>
                <a:cubicBezTo>
                  <a:pt x="5832" y="21586"/>
                  <a:pt x="6548" y="21598"/>
                  <a:pt x="10527" y="21596"/>
                </a:cubicBezTo>
                <a:cubicBezTo>
                  <a:pt x="14474" y="21594"/>
                  <a:pt x="15234" y="21581"/>
                  <a:pt x="15161" y="21513"/>
                </a:cubicBezTo>
                <a:cubicBezTo>
                  <a:pt x="15054" y="21415"/>
                  <a:pt x="15574" y="21338"/>
                  <a:pt x="16239" y="21355"/>
                </a:cubicBezTo>
                <a:cubicBezTo>
                  <a:pt x="16572" y="21363"/>
                  <a:pt x="16720" y="21339"/>
                  <a:pt x="16720" y="21278"/>
                </a:cubicBezTo>
                <a:cubicBezTo>
                  <a:pt x="16720" y="21230"/>
                  <a:pt x="16869" y="21178"/>
                  <a:pt x="17051" y="21161"/>
                </a:cubicBezTo>
                <a:cubicBezTo>
                  <a:pt x="17233" y="21144"/>
                  <a:pt x="17382" y="21091"/>
                  <a:pt x="17382" y="21044"/>
                </a:cubicBezTo>
                <a:cubicBezTo>
                  <a:pt x="17382" y="20996"/>
                  <a:pt x="17532" y="20943"/>
                  <a:pt x="17714" y="20926"/>
                </a:cubicBezTo>
                <a:cubicBezTo>
                  <a:pt x="17895" y="20909"/>
                  <a:pt x="18045" y="20847"/>
                  <a:pt x="18045" y="20787"/>
                </a:cubicBezTo>
                <a:cubicBezTo>
                  <a:pt x="18045" y="20728"/>
                  <a:pt x="18172" y="20656"/>
                  <a:pt x="18325" y="20625"/>
                </a:cubicBezTo>
                <a:cubicBezTo>
                  <a:pt x="18478" y="20595"/>
                  <a:pt x="18619" y="20490"/>
                  <a:pt x="18638" y="20392"/>
                </a:cubicBezTo>
                <a:cubicBezTo>
                  <a:pt x="18678" y="20184"/>
                  <a:pt x="18835" y="20072"/>
                  <a:pt x="19034" y="20116"/>
                </a:cubicBezTo>
                <a:cubicBezTo>
                  <a:pt x="19214" y="20156"/>
                  <a:pt x="19423" y="19934"/>
                  <a:pt x="19282" y="19853"/>
                </a:cubicBezTo>
                <a:cubicBezTo>
                  <a:pt x="19224" y="19820"/>
                  <a:pt x="19374" y="19709"/>
                  <a:pt x="19613" y="19609"/>
                </a:cubicBezTo>
                <a:cubicBezTo>
                  <a:pt x="19852" y="19508"/>
                  <a:pt x="20024" y="19371"/>
                  <a:pt x="20000" y="19303"/>
                </a:cubicBezTo>
                <a:cubicBezTo>
                  <a:pt x="19977" y="19235"/>
                  <a:pt x="20097" y="19107"/>
                  <a:pt x="20262" y="19018"/>
                </a:cubicBezTo>
                <a:cubicBezTo>
                  <a:pt x="20427" y="18930"/>
                  <a:pt x="20519" y="18818"/>
                  <a:pt x="20467" y="18770"/>
                </a:cubicBezTo>
                <a:cubicBezTo>
                  <a:pt x="20416" y="18723"/>
                  <a:pt x="20452" y="18667"/>
                  <a:pt x="20546" y="18646"/>
                </a:cubicBezTo>
                <a:cubicBezTo>
                  <a:pt x="20641" y="18626"/>
                  <a:pt x="20671" y="18546"/>
                  <a:pt x="20616" y="18470"/>
                </a:cubicBezTo>
                <a:cubicBezTo>
                  <a:pt x="20550" y="18375"/>
                  <a:pt x="20619" y="18293"/>
                  <a:pt x="20836" y="18217"/>
                </a:cubicBezTo>
                <a:cubicBezTo>
                  <a:pt x="21011" y="18154"/>
                  <a:pt x="21115" y="18089"/>
                  <a:pt x="21065" y="18071"/>
                </a:cubicBezTo>
                <a:cubicBezTo>
                  <a:pt x="21014" y="18053"/>
                  <a:pt x="21042" y="18005"/>
                  <a:pt x="21130" y="17964"/>
                </a:cubicBezTo>
                <a:cubicBezTo>
                  <a:pt x="21345" y="17863"/>
                  <a:pt x="21369" y="17636"/>
                  <a:pt x="21167" y="17592"/>
                </a:cubicBezTo>
                <a:cubicBezTo>
                  <a:pt x="21064" y="17569"/>
                  <a:pt x="21077" y="17525"/>
                  <a:pt x="21200" y="17473"/>
                </a:cubicBezTo>
                <a:cubicBezTo>
                  <a:pt x="21511" y="17340"/>
                  <a:pt x="21312" y="15738"/>
                  <a:pt x="20962" y="15548"/>
                </a:cubicBezTo>
                <a:cubicBezTo>
                  <a:pt x="20812" y="15467"/>
                  <a:pt x="20690" y="15341"/>
                  <a:pt x="20691" y="15267"/>
                </a:cubicBezTo>
                <a:cubicBezTo>
                  <a:pt x="20705" y="14271"/>
                  <a:pt x="20721" y="14314"/>
                  <a:pt x="20322" y="14252"/>
                </a:cubicBezTo>
                <a:cubicBezTo>
                  <a:pt x="20031" y="14207"/>
                  <a:pt x="19958" y="14156"/>
                  <a:pt x="20000" y="14027"/>
                </a:cubicBezTo>
                <a:cubicBezTo>
                  <a:pt x="20035" y="13922"/>
                  <a:pt x="19935" y="13814"/>
                  <a:pt x="19730" y="13735"/>
                </a:cubicBezTo>
                <a:cubicBezTo>
                  <a:pt x="19552" y="13665"/>
                  <a:pt x="19360" y="13512"/>
                  <a:pt x="19300" y="13394"/>
                </a:cubicBezTo>
                <a:cubicBezTo>
                  <a:pt x="19241" y="13276"/>
                  <a:pt x="19084" y="13164"/>
                  <a:pt x="18950" y="13146"/>
                </a:cubicBezTo>
                <a:cubicBezTo>
                  <a:pt x="18816" y="13128"/>
                  <a:pt x="18708" y="13063"/>
                  <a:pt x="18708" y="13002"/>
                </a:cubicBezTo>
                <a:cubicBezTo>
                  <a:pt x="18708" y="12941"/>
                  <a:pt x="18558" y="12823"/>
                  <a:pt x="18376" y="12741"/>
                </a:cubicBezTo>
                <a:cubicBezTo>
                  <a:pt x="18195" y="12659"/>
                  <a:pt x="18045" y="12551"/>
                  <a:pt x="18045" y="12501"/>
                </a:cubicBezTo>
                <a:cubicBezTo>
                  <a:pt x="18045" y="12451"/>
                  <a:pt x="17895" y="12382"/>
                  <a:pt x="17714" y="12347"/>
                </a:cubicBezTo>
                <a:cubicBezTo>
                  <a:pt x="17530" y="12312"/>
                  <a:pt x="17382" y="12224"/>
                  <a:pt x="17382" y="12149"/>
                </a:cubicBezTo>
                <a:cubicBezTo>
                  <a:pt x="17382" y="12075"/>
                  <a:pt x="17233" y="11964"/>
                  <a:pt x="17051" y="11906"/>
                </a:cubicBezTo>
                <a:cubicBezTo>
                  <a:pt x="16849" y="11841"/>
                  <a:pt x="16720" y="11726"/>
                  <a:pt x="16720" y="11608"/>
                </a:cubicBezTo>
                <a:cubicBezTo>
                  <a:pt x="16720" y="11478"/>
                  <a:pt x="16634" y="11411"/>
                  <a:pt x="16449" y="11398"/>
                </a:cubicBezTo>
                <a:cubicBezTo>
                  <a:pt x="16277" y="11386"/>
                  <a:pt x="16157" y="11305"/>
                  <a:pt x="16118" y="11177"/>
                </a:cubicBezTo>
                <a:cubicBezTo>
                  <a:pt x="16083" y="11066"/>
                  <a:pt x="15893" y="10913"/>
                  <a:pt x="15693" y="10838"/>
                </a:cubicBezTo>
                <a:cubicBezTo>
                  <a:pt x="15452" y="10747"/>
                  <a:pt x="15345" y="10639"/>
                  <a:pt x="15371" y="10519"/>
                </a:cubicBezTo>
                <a:cubicBezTo>
                  <a:pt x="15392" y="10419"/>
                  <a:pt x="15280" y="10268"/>
                  <a:pt x="15124" y="10183"/>
                </a:cubicBezTo>
                <a:cubicBezTo>
                  <a:pt x="14967" y="10099"/>
                  <a:pt x="14815" y="9937"/>
                  <a:pt x="14783" y="9825"/>
                </a:cubicBezTo>
                <a:cubicBezTo>
                  <a:pt x="14751" y="9712"/>
                  <a:pt x="14588" y="9525"/>
                  <a:pt x="14419" y="9410"/>
                </a:cubicBezTo>
                <a:cubicBezTo>
                  <a:pt x="14232" y="9281"/>
                  <a:pt x="14107" y="9074"/>
                  <a:pt x="14106" y="8881"/>
                </a:cubicBezTo>
                <a:cubicBezTo>
                  <a:pt x="14103" y="8404"/>
                  <a:pt x="13984" y="7921"/>
                  <a:pt x="13849" y="7844"/>
                </a:cubicBezTo>
                <a:cubicBezTo>
                  <a:pt x="13784" y="7806"/>
                  <a:pt x="13806" y="7727"/>
                  <a:pt x="13896" y="7667"/>
                </a:cubicBezTo>
                <a:cubicBezTo>
                  <a:pt x="14010" y="7591"/>
                  <a:pt x="13992" y="7513"/>
                  <a:pt x="13840" y="7409"/>
                </a:cubicBezTo>
                <a:cubicBezTo>
                  <a:pt x="13677" y="7297"/>
                  <a:pt x="13668" y="7233"/>
                  <a:pt x="13807" y="7150"/>
                </a:cubicBezTo>
                <a:cubicBezTo>
                  <a:pt x="13918" y="7083"/>
                  <a:pt x="14009" y="6663"/>
                  <a:pt x="14031" y="6101"/>
                </a:cubicBezTo>
                <a:cubicBezTo>
                  <a:pt x="14052" y="5585"/>
                  <a:pt x="14079" y="5149"/>
                  <a:pt x="14092" y="5133"/>
                </a:cubicBezTo>
                <a:cubicBezTo>
                  <a:pt x="14105" y="5116"/>
                  <a:pt x="14112" y="5089"/>
                  <a:pt x="14106" y="5070"/>
                </a:cubicBezTo>
                <a:cubicBezTo>
                  <a:pt x="14100" y="5050"/>
                  <a:pt x="14386" y="4922"/>
                  <a:pt x="14745" y="4785"/>
                </a:cubicBezTo>
                <a:cubicBezTo>
                  <a:pt x="15448" y="4518"/>
                  <a:pt x="15572" y="4375"/>
                  <a:pt x="15110" y="4364"/>
                </a:cubicBezTo>
                <a:cubicBezTo>
                  <a:pt x="14553" y="4351"/>
                  <a:pt x="14487" y="4340"/>
                  <a:pt x="13877" y="4167"/>
                </a:cubicBezTo>
                <a:cubicBezTo>
                  <a:pt x="13378" y="4025"/>
                  <a:pt x="13278" y="3965"/>
                  <a:pt x="13355" y="3845"/>
                </a:cubicBezTo>
                <a:cubicBezTo>
                  <a:pt x="13406" y="3763"/>
                  <a:pt x="13621" y="3643"/>
                  <a:pt x="13826" y="3578"/>
                </a:cubicBezTo>
                <a:cubicBezTo>
                  <a:pt x="14640" y="3323"/>
                  <a:pt x="14780" y="3171"/>
                  <a:pt x="14811" y="2519"/>
                </a:cubicBezTo>
                <a:cubicBezTo>
                  <a:pt x="14827" y="2179"/>
                  <a:pt x="14789" y="1889"/>
                  <a:pt x="14727" y="1876"/>
                </a:cubicBezTo>
                <a:cubicBezTo>
                  <a:pt x="14664" y="1862"/>
                  <a:pt x="14652" y="1731"/>
                  <a:pt x="14699" y="1585"/>
                </a:cubicBezTo>
                <a:cubicBezTo>
                  <a:pt x="14760" y="1393"/>
                  <a:pt x="14710" y="1290"/>
                  <a:pt x="14526" y="1218"/>
                </a:cubicBezTo>
                <a:cubicBezTo>
                  <a:pt x="14385" y="1162"/>
                  <a:pt x="14202" y="1025"/>
                  <a:pt x="14120" y="912"/>
                </a:cubicBezTo>
                <a:cubicBezTo>
                  <a:pt x="14037" y="797"/>
                  <a:pt x="13870" y="705"/>
                  <a:pt x="13737" y="705"/>
                </a:cubicBezTo>
                <a:cubicBezTo>
                  <a:pt x="13607" y="705"/>
                  <a:pt x="13496" y="659"/>
                  <a:pt x="13495" y="601"/>
                </a:cubicBezTo>
                <a:cubicBezTo>
                  <a:pt x="13494" y="543"/>
                  <a:pt x="13383" y="472"/>
                  <a:pt x="13247" y="442"/>
                </a:cubicBezTo>
                <a:cubicBezTo>
                  <a:pt x="13112" y="412"/>
                  <a:pt x="13005" y="360"/>
                  <a:pt x="13005" y="326"/>
                </a:cubicBezTo>
                <a:cubicBezTo>
                  <a:pt x="13005" y="293"/>
                  <a:pt x="12966" y="270"/>
                  <a:pt x="12921" y="275"/>
                </a:cubicBezTo>
                <a:cubicBezTo>
                  <a:pt x="12739" y="297"/>
                  <a:pt x="12089" y="140"/>
                  <a:pt x="12169" y="93"/>
                </a:cubicBezTo>
                <a:cubicBezTo>
                  <a:pt x="12217" y="66"/>
                  <a:pt x="12089" y="41"/>
                  <a:pt x="11885" y="37"/>
                </a:cubicBezTo>
                <a:cubicBezTo>
                  <a:pt x="11681" y="33"/>
                  <a:pt x="11125" y="19"/>
                  <a:pt x="10648" y="6"/>
                </a:cubicBezTo>
                <a:cubicBezTo>
                  <a:pt x="10387" y="-2"/>
                  <a:pt x="10170" y="-2"/>
                  <a:pt x="10018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5" name="255100.jpg" descr="255100.jpg"/>
          <p:cNvPicPr>
            <a:picLocks noChangeAspect="1"/>
          </p:cNvPicPr>
          <p:nvPr/>
        </p:nvPicPr>
        <p:blipFill>
          <a:blip r:embed="rId3">
            <a:extLst/>
          </a:blip>
          <a:srcRect l="4441" t="37316" r="3988" b="32308"/>
          <a:stretch>
            <a:fillRect/>
          </a:stretch>
        </p:blipFill>
        <p:spPr>
          <a:xfrm>
            <a:off x="5951094" y="5404518"/>
            <a:ext cx="4342098" cy="1918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81" fill="norm" stroke="1" extrusionOk="0">
                <a:moveTo>
                  <a:pt x="14066" y="4"/>
                </a:moveTo>
                <a:cubicBezTo>
                  <a:pt x="11636" y="-16"/>
                  <a:pt x="6835" y="58"/>
                  <a:pt x="6412" y="155"/>
                </a:cubicBezTo>
                <a:cubicBezTo>
                  <a:pt x="6215" y="201"/>
                  <a:pt x="5608" y="258"/>
                  <a:pt x="5063" y="280"/>
                </a:cubicBezTo>
                <a:cubicBezTo>
                  <a:pt x="4517" y="303"/>
                  <a:pt x="4035" y="389"/>
                  <a:pt x="3990" y="472"/>
                </a:cubicBezTo>
                <a:cubicBezTo>
                  <a:pt x="3945" y="556"/>
                  <a:pt x="3499" y="663"/>
                  <a:pt x="2998" y="709"/>
                </a:cubicBezTo>
                <a:cubicBezTo>
                  <a:pt x="2497" y="755"/>
                  <a:pt x="1963" y="845"/>
                  <a:pt x="1810" y="910"/>
                </a:cubicBezTo>
                <a:cubicBezTo>
                  <a:pt x="1658" y="975"/>
                  <a:pt x="1453" y="1026"/>
                  <a:pt x="1357" y="1022"/>
                </a:cubicBezTo>
                <a:cubicBezTo>
                  <a:pt x="1261" y="1017"/>
                  <a:pt x="1161" y="1094"/>
                  <a:pt x="1134" y="1191"/>
                </a:cubicBezTo>
                <a:cubicBezTo>
                  <a:pt x="1107" y="1289"/>
                  <a:pt x="941" y="1365"/>
                  <a:pt x="765" y="1365"/>
                </a:cubicBezTo>
                <a:cubicBezTo>
                  <a:pt x="572" y="1365"/>
                  <a:pt x="357" y="1510"/>
                  <a:pt x="223" y="1727"/>
                </a:cubicBezTo>
                <a:lnTo>
                  <a:pt x="0" y="2089"/>
                </a:lnTo>
                <a:lnTo>
                  <a:pt x="32" y="4741"/>
                </a:lnTo>
                <a:cubicBezTo>
                  <a:pt x="49" y="6200"/>
                  <a:pt x="94" y="7840"/>
                  <a:pt x="132" y="8384"/>
                </a:cubicBezTo>
                <a:cubicBezTo>
                  <a:pt x="170" y="8928"/>
                  <a:pt x="186" y="9467"/>
                  <a:pt x="168" y="9580"/>
                </a:cubicBezTo>
                <a:cubicBezTo>
                  <a:pt x="149" y="9694"/>
                  <a:pt x="170" y="9836"/>
                  <a:pt x="217" y="9902"/>
                </a:cubicBezTo>
                <a:cubicBezTo>
                  <a:pt x="264" y="9967"/>
                  <a:pt x="302" y="10295"/>
                  <a:pt x="302" y="10629"/>
                </a:cubicBezTo>
                <a:cubicBezTo>
                  <a:pt x="302" y="10964"/>
                  <a:pt x="337" y="11287"/>
                  <a:pt x="381" y="11348"/>
                </a:cubicBezTo>
                <a:cubicBezTo>
                  <a:pt x="424" y="11409"/>
                  <a:pt x="461" y="11613"/>
                  <a:pt x="461" y="11799"/>
                </a:cubicBezTo>
                <a:cubicBezTo>
                  <a:pt x="461" y="12138"/>
                  <a:pt x="834" y="13812"/>
                  <a:pt x="1108" y="14706"/>
                </a:cubicBezTo>
                <a:cubicBezTo>
                  <a:pt x="1189" y="14968"/>
                  <a:pt x="1254" y="15248"/>
                  <a:pt x="1254" y="15326"/>
                </a:cubicBezTo>
                <a:cubicBezTo>
                  <a:pt x="1254" y="15512"/>
                  <a:pt x="1801" y="16627"/>
                  <a:pt x="2171" y="17197"/>
                </a:cubicBezTo>
                <a:cubicBezTo>
                  <a:pt x="2332" y="17444"/>
                  <a:pt x="2550" y="17828"/>
                  <a:pt x="2655" y="18050"/>
                </a:cubicBezTo>
                <a:cubicBezTo>
                  <a:pt x="2760" y="18271"/>
                  <a:pt x="2872" y="18440"/>
                  <a:pt x="2903" y="18425"/>
                </a:cubicBezTo>
                <a:cubicBezTo>
                  <a:pt x="3013" y="18373"/>
                  <a:pt x="3396" y="18806"/>
                  <a:pt x="3396" y="18983"/>
                </a:cubicBezTo>
                <a:cubicBezTo>
                  <a:pt x="3396" y="19081"/>
                  <a:pt x="3444" y="19122"/>
                  <a:pt x="3501" y="19072"/>
                </a:cubicBezTo>
                <a:cubicBezTo>
                  <a:pt x="3620" y="18968"/>
                  <a:pt x="4156" y="19440"/>
                  <a:pt x="4230" y="19715"/>
                </a:cubicBezTo>
                <a:cubicBezTo>
                  <a:pt x="4258" y="19817"/>
                  <a:pt x="4312" y="19854"/>
                  <a:pt x="4351" y="19800"/>
                </a:cubicBezTo>
                <a:cubicBezTo>
                  <a:pt x="4389" y="19746"/>
                  <a:pt x="4556" y="19838"/>
                  <a:pt x="4721" y="20005"/>
                </a:cubicBezTo>
                <a:cubicBezTo>
                  <a:pt x="4887" y="20172"/>
                  <a:pt x="5055" y="20293"/>
                  <a:pt x="5094" y="20273"/>
                </a:cubicBezTo>
                <a:cubicBezTo>
                  <a:pt x="5133" y="20253"/>
                  <a:pt x="5224" y="20291"/>
                  <a:pt x="5293" y="20358"/>
                </a:cubicBezTo>
                <a:cubicBezTo>
                  <a:pt x="5363" y="20425"/>
                  <a:pt x="5490" y="20497"/>
                  <a:pt x="5577" y="20519"/>
                </a:cubicBezTo>
                <a:cubicBezTo>
                  <a:pt x="5848" y="20586"/>
                  <a:pt x="6840" y="20995"/>
                  <a:pt x="6966" y="21090"/>
                </a:cubicBezTo>
                <a:cubicBezTo>
                  <a:pt x="7031" y="21140"/>
                  <a:pt x="7314" y="21209"/>
                  <a:pt x="7593" y="21246"/>
                </a:cubicBezTo>
                <a:cubicBezTo>
                  <a:pt x="7872" y="21284"/>
                  <a:pt x="8130" y="21382"/>
                  <a:pt x="8165" y="21461"/>
                </a:cubicBezTo>
                <a:cubicBezTo>
                  <a:pt x="8202" y="21545"/>
                  <a:pt x="8731" y="21584"/>
                  <a:pt x="9260" y="21581"/>
                </a:cubicBezTo>
                <a:cubicBezTo>
                  <a:pt x="9788" y="21578"/>
                  <a:pt x="10317" y="21532"/>
                  <a:pt x="10354" y="21447"/>
                </a:cubicBezTo>
                <a:cubicBezTo>
                  <a:pt x="10382" y="21384"/>
                  <a:pt x="10604" y="21333"/>
                  <a:pt x="10847" y="21331"/>
                </a:cubicBezTo>
                <a:cubicBezTo>
                  <a:pt x="11091" y="21329"/>
                  <a:pt x="11630" y="21243"/>
                  <a:pt x="12044" y="21139"/>
                </a:cubicBezTo>
                <a:cubicBezTo>
                  <a:pt x="12459" y="21035"/>
                  <a:pt x="12996" y="20920"/>
                  <a:pt x="13236" y="20885"/>
                </a:cubicBezTo>
                <a:cubicBezTo>
                  <a:pt x="13476" y="20849"/>
                  <a:pt x="13724" y="20780"/>
                  <a:pt x="13790" y="20728"/>
                </a:cubicBezTo>
                <a:cubicBezTo>
                  <a:pt x="13855" y="20677"/>
                  <a:pt x="14474" y="20418"/>
                  <a:pt x="15164" y="20157"/>
                </a:cubicBezTo>
                <a:cubicBezTo>
                  <a:pt x="16892" y="19503"/>
                  <a:pt x="18066" y="18564"/>
                  <a:pt x="19332" y="16822"/>
                </a:cubicBezTo>
                <a:cubicBezTo>
                  <a:pt x="19729" y="16276"/>
                  <a:pt x="20324" y="14903"/>
                  <a:pt x="20659" y="13759"/>
                </a:cubicBezTo>
                <a:cubicBezTo>
                  <a:pt x="20852" y="13101"/>
                  <a:pt x="21010" y="12504"/>
                  <a:pt x="21010" y="12433"/>
                </a:cubicBezTo>
                <a:cubicBezTo>
                  <a:pt x="21010" y="12363"/>
                  <a:pt x="21059" y="12048"/>
                  <a:pt x="21118" y="11737"/>
                </a:cubicBezTo>
                <a:cubicBezTo>
                  <a:pt x="21335" y="10602"/>
                  <a:pt x="21576" y="7290"/>
                  <a:pt x="21566" y="5593"/>
                </a:cubicBezTo>
                <a:cubicBezTo>
                  <a:pt x="21564" y="5198"/>
                  <a:pt x="21564" y="4631"/>
                  <a:pt x="21568" y="4334"/>
                </a:cubicBezTo>
                <a:cubicBezTo>
                  <a:pt x="21600" y="2154"/>
                  <a:pt x="21569" y="1936"/>
                  <a:pt x="21168" y="1517"/>
                </a:cubicBezTo>
                <a:cubicBezTo>
                  <a:pt x="20960" y="1300"/>
                  <a:pt x="20571" y="1107"/>
                  <a:pt x="20235" y="1053"/>
                </a:cubicBezTo>
                <a:cubicBezTo>
                  <a:pt x="19918" y="1002"/>
                  <a:pt x="19639" y="889"/>
                  <a:pt x="19616" y="803"/>
                </a:cubicBezTo>
                <a:cubicBezTo>
                  <a:pt x="19592" y="717"/>
                  <a:pt x="19221" y="647"/>
                  <a:pt x="18789" y="647"/>
                </a:cubicBezTo>
                <a:cubicBezTo>
                  <a:pt x="18358" y="647"/>
                  <a:pt x="17984" y="572"/>
                  <a:pt x="17959" y="481"/>
                </a:cubicBezTo>
                <a:cubicBezTo>
                  <a:pt x="17934" y="391"/>
                  <a:pt x="17513" y="301"/>
                  <a:pt x="17022" y="280"/>
                </a:cubicBezTo>
                <a:cubicBezTo>
                  <a:pt x="15876" y="232"/>
                  <a:pt x="15602" y="192"/>
                  <a:pt x="15456" y="57"/>
                </a:cubicBezTo>
                <a:cubicBezTo>
                  <a:pt x="15423" y="27"/>
                  <a:pt x="14876" y="10"/>
                  <a:pt x="14066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6" name="c8cbb3ebcd9e9d154e225061aadf851a.jpg" descr="c8cbb3ebcd9e9d154e225061aadf851a.jpg"/>
          <p:cNvPicPr>
            <a:picLocks noChangeAspect="1"/>
          </p:cNvPicPr>
          <p:nvPr/>
        </p:nvPicPr>
        <p:blipFill>
          <a:blip r:embed="rId4">
            <a:extLst/>
          </a:blip>
          <a:srcRect l="10676" t="3302" r="11116" b="3331"/>
          <a:stretch>
            <a:fillRect/>
          </a:stretch>
        </p:blipFill>
        <p:spPr>
          <a:xfrm>
            <a:off x="7316355" y="3836589"/>
            <a:ext cx="2771412" cy="4406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90" fill="norm" stroke="1" extrusionOk="0">
                <a:moveTo>
                  <a:pt x="13690" y="0"/>
                </a:moveTo>
                <a:cubicBezTo>
                  <a:pt x="13467" y="0"/>
                  <a:pt x="13257" y="23"/>
                  <a:pt x="13142" y="68"/>
                </a:cubicBezTo>
                <a:cubicBezTo>
                  <a:pt x="13003" y="123"/>
                  <a:pt x="12917" y="123"/>
                  <a:pt x="12749" y="68"/>
                </a:cubicBezTo>
                <a:cubicBezTo>
                  <a:pt x="12590" y="16"/>
                  <a:pt x="11831" y="5"/>
                  <a:pt x="9836" y="25"/>
                </a:cubicBezTo>
                <a:cubicBezTo>
                  <a:pt x="6989" y="54"/>
                  <a:pt x="6143" y="86"/>
                  <a:pt x="5840" y="175"/>
                </a:cubicBezTo>
                <a:cubicBezTo>
                  <a:pt x="5738" y="205"/>
                  <a:pt x="5589" y="236"/>
                  <a:pt x="5512" y="245"/>
                </a:cubicBezTo>
                <a:cubicBezTo>
                  <a:pt x="5435" y="254"/>
                  <a:pt x="5319" y="307"/>
                  <a:pt x="5252" y="363"/>
                </a:cubicBezTo>
                <a:cubicBezTo>
                  <a:pt x="5186" y="420"/>
                  <a:pt x="5069" y="467"/>
                  <a:pt x="4996" y="467"/>
                </a:cubicBezTo>
                <a:cubicBezTo>
                  <a:pt x="4779" y="467"/>
                  <a:pt x="4838" y="544"/>
                  <a:pt x="5249" y="805"/>
                </a:cubicBezTo>
                <a:cubicBezTo>
                  <a:pt x="5510" y="971"/>
                  <a:pt x="5715" y="1051"/>
                  <a:pt x="5877" y="1050"/>
                </a:cubicBezTo>
                <a:cubicBezTo>
                  <a:pt x="6789" y="1042"/>
                  <a:pt x="7234" y="1084"/>
                  <a:pt x="7235" y="1178"/>
                </a:cubicBezTo>
                <a:cubicBezTo>
                  <a:pt x="7236" y="1232"/>
                  <a:pt x="7306" y="1324"/>
                  <a:pt x="7393" y="1384"/>
                </a:cubicBezTo>
                <a:cubicBezTo>
                  <a:pt x="7487" y="1450"/>
                  <a:pt x="7532" y="1546"/>
                  <a:pt x="7501" y="1620"/>
                </a:cubicBezTo>
                <a:cubicBezTo>
                  <a:pt x="7464" y="1709"/>
                  <a:pt x="7497" y="1749"/>
                  <a:pt x="7618" y="1763"/>
                </a:cubicBezTo>
                <a:cubicBezTo>
                  <a:pt x="7760" y="1781"/>
                  <a:pt x="7789" y="1845"/>
                  <a:pt x="7795" y="2176"/>
                </a:cubicBezTo>
                <a:cubicBezTo>
                  <a:pt x="7799" y="2392"/>
                  <a:pt x="7828" y="2588"/>
                  <a:pt x="7863" y="2609"/>
                </a:cubicBezTo>
                <a:cubicBezTo>
                  <a:pt x="7897" y="2631"/>
                  <a:pt x="7901" y="2674"/>
                  <a:pt x="7869" y="2706"/>
                </a:cubicBezTo>
                <a:cubicBezTo>
                  <a:pt x="7765" y="2812"/>
                  <a:pt x="7770" y="3769"/>
                  <a:pt x="7875" y="3875"/>
                </a:cubicBezTo>
                <a:cubicBezTo>
                  <a:pt x="7949" y="3950"/>
                  <a:pt x="7945" y="4008"/>
                  <a:pt x="7860" y="4095"/>
                </a:cubicBezTo>
                <a:cubicBezTo>
                  <a:pt x="7766" y="4189"/>
                  <a:pt x="7766" y="4210"/>
                  <a:pt x="7860" y="4198"/>
                </a:cubicBezTo>
                <a:cubicBezTo>
                  <a:pt x="8011" y="4179"/>
                  <a:pt x="7993" y="4710"/>
                  <a:pt x="7838" y="4828"/>
                </a:cubicBezTo>
                <a:cubicBezTo>
                  <a:pt x="7778" y="4873"/>
                  <a:pt x="7751" y="4956"/>
                  <a:pt x="7779" y="5014"/>
                </a:cubicBezTo>
                <a:cubicBezTo>
                  <a:pt x="7934" y="5336"/>
                  <a:pt x="7798" y="6536"/>
                  <a:pt x="7591" y="6681"/>
                </a:cubicBezTo>
                <a:cubicBezTo>
                  <a:pt x="7492" y="6749"/>
                  <a:pt x="7435" y="6906"/>
                  <a:pt x="7424" y="7124"/>
                </a:cubicBezTo>
                <a:cubicBezTo>
                  <a:pt x="7403" y="7516"/>
                  <a:pt x="7239" y="7811"/>
                  <a:pt x="7077" y="7748"/>
                </a:cubicBezTo>
                <a:cubicBezTo>
                  <a:pt x="7017" y="7725"/>
                  <a:pt x="7039" y="7767"/>
                  <a:pt x="7124" y="7843"/>
                </a:cubicBezTo>
                <a:cubicBezTo>
                  <a:pt x="7264" y="7969"/>
                  <a:pt x="7264" y="7991"/>
                  <a:pt x="7130" y="8084"/>
                </a:cubicBezTo>
                <a:cubicBezTo>
                  <a:pt x="7049" y="8141"/>
                  <a:pt x="7001" y="8221"/>
                  <a:pt x="7025" y="8263"/>
                </a:cubicBezTo>
                <a:cubicBezTo>
                  <a:pt x="7086" y="8371"/>
                  <a:pt x="6927" y="8545"/>
                  <a:pt x="6768" y="8545"/>
                </a:cubicBezTo>
                <a:cubicBezTo>
                  <a:pt x="6667" y="8545"/>
                  <a:pt x="6642" y="8615"/>
                  <a:pt x="6663" y="8843"/>
                </a:cubicBezTo>
                <a:cubicBezTo>
                  <a:pt x="6682" y="9055"/>
                  <a:pt x="6652" y="9151"/>
                  <a:pt x="6561" y="9173"/>
                </a:cubicBezTo>
                <a:cubicBezTo>
                  <a:pt x="6490" y="9190"/>
                  <a:pt x="6454" y="9239"/>
                  <a:pt x="6480" y="9282"/>
                </a:cubicBezTo>
                <a:cubicBezTo>
                  <a:pt x="6506" y="9325"/>
                  <a:pt x="6489" y="9376"/>
                  <a:pt x="6440" y="9395"/>
                </a:cubicBezTo>
                <a:cubicBezTo>
                  <a:pt x="6320" y="9441"/>
                  <a:pt x="6001" y="9890"/>
                  <a:pt x="5942" y="10093"/>
                </a:cubicBezTo>
                <a:cubicBezTo>
                  <a:pt x="5916" y="10183"/>
                  <a:pt x="5833" y="10299"/>
                  <a:pt x="5760" y="10352"/>
                </a:cubicBezTo>
                <a:cubicBezTo>
                  <a:pt x="5686" y="10404"/>
                  <a:pt x="5607" y="10499"/>
                  <a:pt x="5586" y="10563"/>
                </a:cubicBezTo>
                <a:cubicBezTo>
                  <a:pt x="5565" y="10628"/>
                  <a:pt x="5501" y="10674"/>
                  <a:pt x="5441" y="10667"/>
                </a:cubicBezTo>
                <a:cubicBezTo>
                  <a:pt x="5381" y="10659"/>
                  <a:pt x="5302" y="10724"/>
                  <a:pt x="5268" y="10812"/>
                </a:cubicBezTo>
                <a:cubicBezTo>
                  <a:pt x="5234" y="10901"/>
                  <a:pt x="5130" y="11037"/>
                  <a:pt x="5036" y="11114"/>
                </a:cubicBezTo>
                <a:cubicBezTo>
                  <a:pt x="4941" y="11191"/>
                  <a:pt x="4863" y="11293"/>
                  <a:pt x="4863" y="11341"/>
                </a:cubicBezTo>
                <a:cubicBezTo>
                  <a:pt x="4863" y="11390"/>
                  <a:pt x="4767" y="11491"/>
                  <a:pt x="4652" y="11567"/>
                </a:cubicBezTo>
                <a:cubicBezTo>
                  <a:pt x="4232" y="11842"/>
                  <a:pt x="4117" y="11943"/>
                  <a:pt x="4117" y="12037"/>
                </a:cubicBezTo>
                <a:cubicBezTo>
                  <a:pt x="4117" y="12090"/>
                  <a:pt x="3793" y="12339"/>
                  <a:pt x="3397" y="12591"/>
                </a:cubicBezTo>
                <a:cubicBezTo>
                  <a:pt x="3000" y="12843"/>
                  <a:pt x="2654" y="13109"/>
                  <a:pt x="2623" y="13183"/>
                </a:cubicBezTo>
                <a:cubicBezTo>
                  <a:pt x="2593" y="13257"/>
                  <a:pt x="2512" y="13306"/>
                  <a:pt x="2438" y="13295"/>
                </a:cubicBezTo>
                <a:cubicBezTo>
                  <a:pt x="2366" y="13285"/>
                  <a:pt x="2336" y="13295"/>
                  <a:pt x="2373" y="13319"/>
                </a:cubicBezTo>
                <a:cubicBezTo>
                  <a:pt x="2471" y="13381"/>
                  <a:pt x="2076" y="13705"/>
                  <a:pt x="1958" y="13659"/>
                </a:cubicBezTo>
                <a:cubicBezTo>
                  <a:pt x="1901" y="13636"/>
                  <a:pt x="1885" y="13647"/>
                  <a:pt x="1921" y="13684"/>
                </a:cubicBezTo>
                <a:cubicBezTo>
                  <a:pt x="1991" y="13755"/>
                  <a:pt x="1670" y="13890"/>
                  <a:pt x="1575" y="13830"/>
                </a:cubicBezTo>
                <a:cubicBezTo>
                  <a:pt x="1543" y="13810"/>
                  <a:pt x="1516" y="13839"/>
                  <a:pt x="1516" y="13894"/>
                </a:cubicBezTo>
                <a:cubicBezTo>
                  <a:pt x="1516" y="13949"/>
                  <a:pt x="1427" y="14068"/>
                  <a:pt x="1318" y="14161"/>
                </a:cubicBezTo>
                <a:cubicBezTo>
                  <a:pt x="1210" y="14253"/>
                  <a:pt x="1151" y="14357"/>
                  <a:pt x="1185" y="14392"/>
                </a:cubicBezTo>
                <a:cubicBezTo>
                  <a:pt x="1220" y="14428"/>
                  <a:pt x="1142" y="14486"/>
                  <a:pt x="1009" y="14524"/>
                </a:cubicBezTo>
                <a:cubicBezTo>
                  <a:pt x="804" y="14583"/>
                  <a:pt x="717" y="14706"/>
                  <a:pt x="758" y="14880"/>
                </a:cubicBezTo>
                <a:cubicBezTo>
                  <a:pt x="764" y="14903"/>
                  <a:pt x="688" y="14949"/>
                  <a:pt x="588" y="14983"/>
                </a:cubicBezTo>
                <a:cubicBezTo>
                  <a:pt x="488" y="15017"/>
                  <a:pt x="428" y="15081"/>
                  <a:pt x="455" y="15127"/>
                </a:cubicBezTo>
                <a:cubicBezTo>
                  <a:pt x="483" y="15172"/>
                  <a:pt x="405" y="15324"/>
                  <a:pt x="282" y="15463"/>
                </a:cubicBezTo>
                <a:cubicBezTo>
                  <a:pt x="120" y="15646"/>
                  <a:pt x="70" y="15777"/>
                  <a:pt x="100" y="15936"/>
                </a:cubicBezTo>
                <a:cubicBezTo>
                  <a:pt x="122" y="16056"/>
                  <a:pt x="110" y="16200"/>
                  <a:pt x="72" y="16256"/>
                </a:cubicBezTo>
                <a:cubicBezTo>
                  <a:pt x="28" y="16322"/>
                  <a:pt x="3" y="16521"/>
                  <a:pt x="1" y="16713"/>
                </a:cubicBezTo>
                <a:cubicBezTo>
                  <a:pt x="-2" y="16906"/>
                  <a:pt x="17" y="17092"/>
                  <a:pt x="59" y="17135"/>
                </a:cubicBezTo>
                <a:cubicBezTo>
                  <a:pt x="95" y="17171"/>
                  <a:pt x="106" y="17328"/>
                  <a:pt x="84" y="17483"/>
                </a:cubicBezTo>
                <a:cubicBezTo>
                  <a:pt x="54" y="17705"/>
                  <a:pt x="83" y="17792"/>
                  <a:pt x="227" y="17890"/>
                </a:cubicBezTo>
                <a:cubicBezTo>
                  <a:pt x="327" y="17958"/>
                  <a:pt x="427" y="18102"/>
                  <a:pt x="449" y="18211"/>
                </a:cubicBezTo>
                <a:cubicBezTo>
                  <a:pt x="471" y="18321"/>
                  <a:pt x="577" y="18448"/>
                  <a:pt x="690" y="18502"/>
                </a:cubicBezTo>
                <a:cubicBezTo>
                  <a:pt x="801" y="18555"/>
                  <a:pt x="865" y="18625"/>
                  <a:pt x="833" y="18658"/>
                </a:cubicBezTo>
                <a:cubicBezTo>
                  <a:pt x="800" y="18691"/>
                  <a:pt x="858" y="18783"/>
                  <a:pt x="960" y="18864"/>
                </a:cubicBezTo>
                <a:cubicBezTo>
                  <a:pt x="1061" y="18945"/>
                  <a:pt x="1145" y="19035"/>
                  <a:pt x="1145" y="19062"/>
                </a:cubicBezTo>
                <a:cubicBezTo>
                  <a:pt x="1145" y="19089"/>
                  <a:pt x="1482" y="19317"/>
                  <a:pt x="1894" y="19570"/>
                </a:cubicBezTo>
                <a:cubicBezTo>
                  <a:pt x="2389" y="19873"/>
                  <a:pt x="2690" y="20016"/>
                  <a:pt x="2784" y="19994"/>
                </a:cubicBezTo>
                <a:cubicBezTo>
                  <a:pt x="2873" y="19972"/>
                  <a:pt x="2943" y="20000"/>
                  <a:pt x="2970" y="20065"/>
                </a:cubicBezTo>
                <a:cubicBezTo>
                  <a:pt x="2994" y="20123"/>
                  <a:pt x="3105" y="20197"/>
                  <a:pt x="3217" y="20229"/>
                </a:cubicBezTo>
                <a:cubicBezTo>
                  <a:pt x="3329" y="20261"/>
                  <a:pt x="3409" y="20318"/>
                  <a:pt x="3397" y="20357"/>
                </a:cubicBezTo>
                <a:cubicBezTo>
                  <a:pt x="3384" y="20397"/>
                  <a:pt x="3473" y="20429"/>
                  <a:pt x="3598" y="20429"/>
                </a:cubicBezTo>
                <a:cubicBezTo>
                  <a:pt x="3809" y="20429"/>
                  <a:pt x="4080" y="20611"/>
                  <a:pt x="4139" y="20791"/>
                </a:cubicBezTo>
                <a:cubicBezTo>
                  <a:pt x="4153" y="20833"/>
                  <a:pt x="4238" y="20886"/>
                  <a:pt x="4328" y="20909"/>
                </a:cubicBezTo>
                <a:cubicBezTo>
                  <a:pt x="4417" y="20932"/>
                  <a:pt x="4492" y="20992"/>
                  <a:pt x="4492" y="21042"/>
                </a:cubicBezTo>
                <a:cubicBezTo>
                  <a:pt x="4492" y="21108"/>
                  <a:pt x="4583" y="21128"/>
                  <a:pt x="4847" y="21121"/>
                </a:cubicBezTo>
                <a:cubicBezTo>
                  <a:pt x="5291" y="21110"/>
                  <a:pt x="5470" y="21168"/>
                  <a:pt x="5327" y="21277"/>
                </a:cubicBezTo>
                <a:cubicBezTo>
                  <a:pt x="5244" y="21340"/>
                  <a:pt x="5378" y="21355"/>
                  <a:pt x="6041" y="21353"/>
                </a:cubicBezTo>
                <a:cubicBezTo>
                  <a:pt x="6774" y="21350"/>
                  <a:pt x="6867" y="21361"/>
                  <a:pt x="6987" y="21475"/>
                </a:cubicBezTo>
                <a:cubicBezTo>
                  <a:pt x="7087" y="21570"/>
                  <a:pt x="7200" y="21598"/>
                  <a:pt x="7439" y="21588"/>
                </a:cubicBezTo>
                <a:cubicBezTo>
                  <a:pt x="7615" y="21580"/>
                  <a:pt x="7779" y="21553"/>
                  <a:pt x="7804" y="21528"/>
                </a:cubicBezTo>
                <a:cubicBezTo>
                  <a:pt x="7862" y="21469"/>
                  <a:pt x="8250" y="21468"/>
                  <a:pt x="8342" y="21526"/>
                </a:cubicBezTo>
                <a:cubicBezTo>
                  <a:pt x="8380" y="21550"/>
                  <a:pt x="9892" y="21573"/>
                  <a:pt x="11704" y="21576"/>
                </a:cubicBezTo>
                <a:cubicBezTo>
                  <a:pt x="14363" y="21582"/>
                  <a:pt x="14981" y="21568"/>
                  <a:pt x="14902" y="21508"/>
                </a:cubicBezTo>
                <a:cubicBezTo>
                  <a:pt x="14755" y="21397"/>
                  <a:pt x="14940" y="21350"/>
                  <a:pt x="15548" y="21343"/>
                </a:cubicBezTo>
                <a:cubicBezTo>
                  <a:pt x="15878" y="21339"/>
                  <a:pt x="16169" y="21298"/>
                  <a:pt x="16325" y="21234"/>
                </a:cubicBezTo>
                <a:cubicBezTo>
                  <a:pt x="16461" y="21178"/>
                  <a:pt x="16599" y="21131"/>
                  <a:pt x="16631" y="21131"/>
                </a:cubicBezTo>
                <a:cubicBezTo>
                  <a:pt x="16800" y="21131"/>
                  <a:pt x="17235" y="20874"/>
                  <a:pt x="17191" y="20800"/>
                </a:cubicBezTo>
                <a:cubicBezTo>
                  <a:pt x="17162" y="20753"/>
                  <a:pt x="17211" y="20699"/>
                  <a:pt x="17302" y="20678"/>
                </a:cubicBezTo>
                <a:cubicBezTo>
                  <a:pt x="17391" y="20657"/>
                  <a:pt x="17517" y="20593"/>
                  <a:pt x="17583" y="20534"/>
                </a:cubicBezTo>
                <a:cubicBezTo>
                  <a:pt x="17650" y="20476"/>
                  <a:pt x="17780" y="20429"/>
                  <a:pt x="17874" y="20429"/>
                </a:cubicBezTo>
                <a:cubicBezTo>
                  <a:pt x="17968" y="20429"/>
                  <a:pt x="18071" y="20390"/>
                  <a:pt x="18100" y="20342"/>
                </a:cubicBezTo>
                <a:cubicBezTo>
                  <a:pt x="18129" y="20293"/>
                  <a:pt x="18216" y="20252"/>
                  <a:pt x="18292" y="20252"/>
                </a:cubicBezTo>
                <a:cubicBezTo>
                  <a:pt x="18368" y="20252"/>
                  <a:pt x="18573" y="20161"/>
                  <a:pt x="18746" y="20048"/>
                </a:cubicBezTo>
                <a:cubicBezTo>
                  <a:pt x="18920" y="19935"/>
                  <a:pt x="19099" y="19844"/>
                  <a:pt x="19145" y="19844"/>
                </a:cubicBezTo>
                <a:cubicBezTo>
                  <a:pt x="19192" y="19844"/>
                  <a:pt x="19356" y="19771"/>
                  <a:pt x="19507" y="19682"/>
                </a:cubicBezTo>
                <a:cubicBezTo>
                  <a:pt x="19659" y="19594"/>
                  <a:pt x="19814" y="19517"/>
                  <a:pt x="19854" y="19513"/>
                </a:cubicBezTo>
                <a:cubicBezTo>
                  <a:pt x="19893" y="19509"/>
                  <a:pt x="19966" y="19504"/>
                  <a:pt x="20018" y="19500"/>
                </a:cubicBezTo>
                <a:cubicBezTo>
                  <a:pt x="20069" y="19496"/>
                  <a:pt x="20110" y="19418"/>
                  <a:pt x="20110" y="19327"/>
                </a:cubicBezTo>
                <a:cubicBezTo>
                  <a:pt x="20110" y="19204"/>
                  <a:pt x="20209" y="19112"/>
                  <a:pt x="20485" y="18973"/>
                </a:cubicBezTo>
                <a:cubicBezTo>
                  <a:pt x="20772" y="18827"/>
                  <a:pt x="20856" y="18743"/>
                  <a:pt x="20856" y="18605"/>
                </a:cubicBezTo>
                <a:cubicBezTo>
                  <a:pt x="20856" y="18483"/>
                  <a:pt x="20908" y="18418"/>
                  <a:pt x="21023" y="18399"/>
                </a:cubicBezTo>
                <a:cubicBezTo>
                  <a:pt x="21134" y="18381"/>
                  <a:pt x="21187" y="18320"/>
                  <a:pt x="21180" y="18214"/>
                </a:cubicBezTo>
                <a:cubicBezTo>
                  <a:pt x="21167" y="17993"/>
                  <a:pt x="21274" y="17824"/>
                  <a:pt x="21425" y="17824"/>
                </a:cubicBezTo>
                <a:cubicBezTo>
                  <a:pt x="21529" y="17824"/>
                  <a:pt x="21558" y="17613"/>
                  <a:pt x="21576" y="16713"/>
                </a:cubicBezTo>
                <a:lnTo>
                  <a:pt x="21598" y="15603"/>
                </a:lnTo>
                <a:lnTo>
                  <a:pt x="21347" y="15440"/>
                </a:lnTo>
                <a:cubicBezTo>
                  <a:pt x="21211" y="15350"/>
                  <a:pt x="21128" y="15277"/>
                  <a:pt x="21162" y="15277"/>
                </a:cubicBezTo>
                <a:cubicBezTo>
                  <a:pt x="21196" y="15277"/>
                  <a:pt x="21137" y="15180"/>
                  <a:pt x="21032" y="15063"/>
                </a:cubicBezTo>
                <a:cubicBezTo>
                  <a:pt x="20927" y="14945"/>
                  <a:pt x="20838" y="14775"/>
                  <a:pt x="20834" y="14685"/>
                </a:cubicBezTo>
                <a:cubicBezTo>
                  <a:pt x="20830" y="14596"/>
                  <a:pt x="20784" y="14527"/>
                  <a:pt x="20732" y="14534"/>
                </a:cubicBezTo>
                <a:cubicBezTo>
                  <a:pt x="20680" y="14540"/>
                  <a:pt x="20586" y="14481"/>
                  <a:pt x="20522" y="14404"/>
                </a:cubicBezTo>
                <a:cubicBezTo>
                  <a:pt x="20457" y="14326"/>
                  <a:pt x="20339" y="14239"/>
                  <a:pt x="20259" y="14211"/>
                </a:cubicBezTo>
                <a:cubicBezTo>
                  <a:pt x="20178" y="14183"/>
                  <a:pt x="20110" y="14082"/>
                  <a:pt x="20110" y="13989"/>
                </a:cubicBezTo>
                <a:cubicBezTo>
                  <a:pt x="20110" y="13859"/>
                  <a:pt x="20064" y="13816"/>
                  <a:pt x="19903" y="13801"/>
                </a:cubicBezTo>
                <a:cubicBezTo>
                  <a:pt x="19788" y="13790"/>
                  <a:pt x="19702" y="13750"/>
                  <a:pt x="19714" y="13711"/>
                </a:cubicBezTo>
                <a:cubicBezTo>
                  <a:pt x="19727" y="13673"/>
                  <a:pt x="19613" y="13600"/>
                  <a:pt x="19461" y="13550"/>
                </a:cubicBezTo>
                <a:cubicBezTo>
                  <a:pt x="19309" y="13500"/>
                  <a:pt x="19121" y="13382"/>
                  <a:pt x="19043" y="13287"/>
                </a:cubicBezTo>
                <a:cubicBezTo>
                  <a:pt x="18966" y="13193"/>
                  <a:pt x="18753" y="13045"/>
                  <a:pt x="18570" y="12957"/>
                </a:cubicBezTo>
                <a:cubicBezTo>
                  <a:pt x="18306" y="12830"/>
                  <a:pt x="18251" y="12771"/>
                  <a:pt x="18295" y="12661"/>
                </a:cubicBezTo>
                <a:cubicBezTo>
                  <a:pt x="18337" y="12555"/>
                  <a:pt x="18301" y="12511"/>
                  <a:pt x="18137" y="12471"/>
                </a:cubicBezTo>
                <a:cubicBezTo>
                  <a:pt x="17872" y="12405"/>
                  <a:pt x="17622" y="12220"/>
                  <a:pt x="17336" y="11882"/>
                </a:cubicBezTo>
                <a:cubicBezTo>
                  <a:pt x="17214" y="11737"/>
                  <a:pt x="16961" y="11500"/>
                  <a:pt x="16776" y="11357"/>
                </a:cubicBezTo>
                <a:cubicBezTo>
                  <a:pt x="16591" y="11213"/>
                  <a:pt x="16453" y="11053"/>
                  <a:pt x="16467" y="11001"/>
                </a:cubicBezTo>
                <a:cubicBezTo>
                  <a:pt x="16481" y="10949"/>
                  <a:pt x="16407" y="10860"/>
                  <a:pt x="16303" y="10801"/>
                </a:cubicBezTo>
                <a:cubicBezTo>
                  <a:pt x="16199" y="10741"/>
                  <a:pt x="16114" y="10620"/>
                  <a:pt x="16114" y="10532"/>
                </a:cubicBezTo>
                <a:cubicBezTo>
                  <a:pt x="16114" y="10429"/>
                  <a:pt x="16055" y="10363"/>
                  <a:pt x="15947" y="10346"/>
                </a:cubicBezTo>
                <a:cubicBezTo>
                  <a:pt x="15856" y="10331"/>
                  <a:pt x="15777" y="10259"/>
                  <a:pt x="15768" y="10182"/>
                </a:cubicBezTo>
                <a:cubicBezTo>
                  <a:pt x="15759" y="10107"/>
                  <a:pt x="15666" y="9972"/>
                  <a:pt x="15561" y="9883"/>
                </a:cubicBezTo>
                <a:cubicBezTo>
                  <a:pt x="15456" y="9794"/>
                  <a:pt x="15369" y="9670"/>
                  <a:pt x="15369" y="9609"/>
                </a:cubicBezTo>
                <a:cubicBezTo>
                  <a:pt x="15369" y="9548"/>
                  <a:pt x="15286" y="9451"/>
                  <a:pt x="15183" y="9393"/>
                </a:cubicBezTo>
                <a:cubicBezTo>
                  <a:pt x="15054" y="9319"/>
                  <a:pt x="14998" y="9214"/>
                  <a:pt x="14998" y="9043"/>
                </a:cubicBezTo>
                <a:cubicBezTo>
                  <a:pt x="14998" y="8872"/>
                  <a:pt x="14942" y="8765"/>
                  <a:pt x="14812" y="8691"/>
                </a:cubicBezTo>
                <a:cubicBezTo>
                  <a:pt x="14664" y="8607"/>
                  <a:pt x="14627" y="8511"/>
                  <a:pt x="14627" y="8221"/>
                </a:cubicBezTo>
                <a:cubicBezTo>
                  <a:pt x="14627" y="7905"/>
                  <a:pt x="14602" y="7852"/>
                  <a:pt x="14441" y="7826"/>
                </a:cubicBezTo>
                <a:cubicBezTo>
                  <a:pt x="14248" y="7794"/>
                  <a:pt x="14224" y="7727"/>
                  <a:pt x="14243" y="7266"/>
                </a:cubicBezTo>
                <a:cubicBezTo>
                  <a:pt x="14249" y="7127"/>
                  <a:pt x="14211" y="6964"/>
                  <a:pt x="14160" y="6904"/>
                </a:cubicBezTo>
                <a:cubicBezTo>
                  <a:pt x="14095" y="6828"/>
                  <a:pt x="14099" y="6782"/>
                  <a:pt x="14175" y="6753"/>
                </a:cubicBezTo>
                <a:cubicBezTo>
                  <a:pt x="14248" y="6724"/>
                  <a:pt x="14217" y="6694"/>
                  <a:pt x="14082" y="6663"/>
                </a:cubicBezTo>
                <a:cubicBezTo>
                  <a:pt x="13874" y="6615"/>
                  <a:pt x="13839" y="6472"/>
                  <a:pt x="13881" y="5893"/>
                </a:cubicBezTo>
                <a:cubicBezTo>
                  <a:pt x="13890" y="5771"/>
                  <a:pt x="13851" y="5635"/>
                  <a:pt x="13795" y="5592"/>
                </a:cubicBezTo>
                <a:cubicBezTo>
                  <a:pt x="13728" y="5541"/>
                  <a:pt x="13722" y="5466"/>
                  <a:pt x="13776" y="5376"/>
                </a:cubicBezTo>
                <a:cubicBezTo>
                  <a:pt x="13885" y="5194"/>
                  <a:pt x="13888" y="4104"/>
                  <a:pt x="13779" y="4062"/>
                </a:cubicBezTo>
                <a:cubicBezTo>
                  <a:pt x="13667" y="4018"/>
                  <a:pt x="13673" y="3293"/>
                  <a:pt x="13785" y="3249"/>
                </a:cubicBezTo>
                <a:cubicBezTo>
                  <a:pt x="13834" y="3230"/>
                  <a:pt x="13869" y="2964"/>
                  <a:pt x="13866" y="2658"/>
                </a:cubicBezTo>
                <a:cubicBezTo>
                  <a:pt x="13861" y="2217"/>
                  <a:pt x="13892" y="2078"/>
                  <a:pt x="14014" y="1993"/>
                </a:cubicBezTo>
                <a:cubicBezTo>
                  <a:pt x="14099" y="1934"/>
                  <a:pt x="14194" y="1788"/>
                  <a:pt x="14225" y="1670"/>
                </a:cubicBezTo>
                <a:cubicBezTo>
                  <a:pt x="14283" y="1445"/>
                  <a:pt x="14599" y="1285"/>
                  <a:pt x="14989" y="1285"/>
                </a:cubicBezTo>
                <a:cubicBezTo>
                  <a:pt x="15092" y="1285"/>
                  <a:pt x="15222" y="1233"/>
                  <a:pt x="15276" y="1168"/>
                </a:cubicBezTo>
                <a:cubicBezTo>
                  <a:pt x="15350" y="1082"/>
                  <a:pt x="15472" y="1052"/>
                  <a:pt x="15740" y="1052"/>
                </a:cubicBezTo>
                <a:cubicBezTo>
                  <a:pt x="15940" y="1052"/>
                  <a:pt x="16129" y="1026"/>
                  <a:pt x="16161" y="993"/>
                </a:cubicBezTo>
                <a:cubicBezTo>
                  <a:pt x="16192" y="961"/>
                  <a:pt x="16292" y="933"/>
                  <a:pt x="16383" y="933"/>
                </a:cubicBezTo>
                <a:cubicBezTo>
                  <a:pt x="16623" y="933"/>
                  <a:pt x="16825" y="757"/>
                  <a:pt x="16816" y="554"/>
                </a:cubicBezTo>
                <a:cubicBezTo>
                  <a:pt x="16806" y="305"/>
                  <a:pt x="16692" y="207"/>
                  <a:pt x="16520" y="297"/>
                </a:cubicBezTo>
                <a:cubicBezTo>
                  <a:pt x="16417" y="351"/>
                  <a:pt x="16360" y="351"/>
                  <a:pt x="16278" y="299"/>
                </a:cubicBezTo>
                <a:cubicBezTo>
                  <a:pt x="16219" y="262"/>
                  <a:pt x="16012" y="231"/>
                  <a:pt x="15821" y="231"/>
                </a:cubicBezTo>
                <a:cubicBezTo>
                  <a:pt x="15629" y="231"/>
                  <a:pt x="15446" y="203"/>
                  <a:pt x="15412" y="169"/>
                </a:cubicBezTo>
                <a:cubicBezTo>
                  <a:pt x="15379" y="135"/>
                  <a:pt x="15294" y="121"/>
                  <a:pt x="15224" y="138"/>
                </a:cubicBezTo>
                <a:cubicBezTo>
                  <a:pt x="15153" y="155"/>
                  <a:pt x="15058" y="126"/>
                  <a:pt x="15013" y="76"/>
                </a:cubicBezTo>
                <a:cubicBezTo>
                  <a:pt x="14945" y="-1"/>
                  <a:pt x="14904" y="-2"/>
                  <a:pt x="14741" y="62"/>
                </a:cubicBezTo>
                <a:cubicBezTo>
                  <a:pt x="14589" y="122"/>
                  <a:pt x="14494" y="123"/>
                  <a:pt x="14302" y="68"/>
                </a:cubicBezTo>
                <a:cubicBezTo>
                  <a:pt x="14145" y="23"/>
                  <a:pt x="13912" y="0"/>
                  <a:pt x="1369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7" name="fae386a2e5ae218ecc69809cd53e4486.jpg" descr="fae386a2e5ae218ecc69809cd53e4486.jpg"/>
          <p:cNvPicPr>
            <a:picLocks noChangeAspect="1"/>
          </p:cNvPicPr>
          <p:nvPr/>
        </p:nvPicPr>
        <p:blipFill>
          <a:blip r:embed="rId5">
            <a:extLst/>
          </a:blip>
          <a:srcRect l="10579" t="15034" r="11866" b="12220"/>
          <a:stretch>
            <a:fillRect/>
          </a:stretch>
        </p:blipFill>
        <p:spPr>
          <a:xfrm>
            <a:off x="9966387" y="5917187"/>
            <a:ext cx="2465741" cy="231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93" fill="norm" stroke="1" extrusionOk="0">
                <a:moveTo>
                  <a:pt x="11563" y="14"/>
                </a:moveTo>
                <a:cubicBezTo>
                  <a:pt x="11425" y="32"/>
                  <a:pt x="11537" y="47"/>
                  <a:pt x="11813" y="47"/>
                </a:cubicBezTo>
                <a:cubicBezTo>
                  <a:pt x="12090" y="47"/>
                  <a:pt x="12202" y="32"/>
                  <a:pt x="12063" y="14"/>
                </a:cubicBezTo>
                <a:cubicBezTo>
                  <a:pt x="11925" y="-4"/>
                  <a:pt x="11702" y="-4"/>
                  <a:pt x="11563" y="14"/>
                </a:cubicBezTo>
                <a:close/>
                <a:moveTo>
                  <a:pt x="10564" y="18"/>
                </a:moveTo>
                <a:cubicBezTo>
                  <a:pt x="10502" y="44"/>
                  <a:pt x="10519" y="62"/>
                  <a:pt x="10609" y="66"/>
                </a:cubicBezTo>
                <a:cubicBezTo>
                  <a:pt x="10690" y="70"/>
                  <a:pt x="10739" y="49"/>
                  <a:pt x="10713" y="22"/>
                </a:cubicBezTo>
                <a:cubicBezTo>
                  <a:pt x="10687" y="-6"/>
                  <a:pt x="10619" y="-6"/>
                  <a:pt x="10564" y="18"/>
                </a:cubicBezTo>
                <a:close/>
                <a:moveTo>
                  <a:pt x="9029" y="362"/>
                </a:moveTo>
                <a:cubicBezTo>
                  <a:pt x="8136" y="369"/>
                  <a:pt x="7440" y="382"/>
                  <a:pt x="7178" y="407"/>
                </a:cubicBezTo>
                <a:cubicBezTo>
                  <a:pt x="5928" y="525"/>
                  <a:pt x="5924" y="526"/>
                  <a:pt x="5720" y="644"/>
                </a:cubicBezTo>
                <a:cubicBezTo>
                  <a:pt x="5619" y="702"/>
                  <a:pt x="5449" y="761"/>
                  <a:pt x="5342" y="774"/>
                </a:cubicBezTo>
                <a:cubicBezTo>
                  <a:pt x="5235" y="786"/>
                  <a:pt x="5117" y="856"/>
                  <a:pt x="5078" y="929"/>
                </a:cubicBezTo>
                <a:cubicBezTo>
                  <a:pt x="5039" y="1003"/>
                  <a:pt x="4938" y="1063"/>
                  <a:pt x="4852" y="1063"/>
                </a:cubicBezTo>
                <a:cubicBezTo>
                  <a:pt x="4766" y="1063"/>
                  <a:pt x="4718" y="1101"/>
                  <a:pt x="4745" y="1148"/>
                </a:cubicBezTo>
                <a:cubicBezTo>
                  <a:pt x="4772" y="1194"/>
                  <a:pt x="4676" y="1283"/>
                  <a:pt x="4529" y="1348"/>
                </a:cubicBezTo>
                <a:cubicBezTo>
                  <a:pt x="4383" y="1413"/>
                  <a:pt x="4242" y="1526"/>
                  <a:pt x="4217" y="1596"/>
                </a:cubicBezTo>
                <a:cubicBezTo>
                  <a:pt x="4192" y="1666"/>
                  <a:pt x="4142" y="1715"/>
                  <a:pt x="4109" y="1704"/>
                </a:cubicBezTo>
                <a:cubicBezTo>
                  <a:pt x="4076" y="1692"/>
                  <a:pt x="4040" y="1718"/>
                  <a:pt x="4026" y="1763"/>
                </a:cubicBezTo>
                <a:cubicBezTo>
                  <a:pt x="3973" y="1938"/>
                  <a:pt x="3744" y="2137"/>
                  <a:pt x="3644" y="2096"/>
                </a:cubicBezTo>
                <a:cubicBezTo>
                  <a:pt x="3587" y="2073"/>
                  <a:pt x="3521" y="2118"/>
                  <a:pt x="3495" y="2196"/>
                </a:cubicBezTo>
                <a:cubicBezTo>
                  <a:pt x="3420" y="2423"/>
                  <a:pt x="3068" y="2795"/>
                  <a:pt x="2981" y="2737"/>
                </a:cubicBezTo>
                <a:cubicBezTo>
                  <a:pt x="2935" y="2707"/>
                  <a:pt x="2922" y="2739"/>
                  <a:pt x="2950" y="2815"/>
                </a:cubicBezTo>
                <a:cubicBezTo>
                  <a:pt x="2977" y="2890"/>
                  <a:pt x="2931" y="3003"/>
                  <a:pt x="2846" y="3086"/>
                </a:cubicBezTo>
                <a:cubicBezTo>
                  <a:pt x="2763" y="3165"/>
                  <a:pt x="2696" y="3202"/>
                  <a:pt x="2696" y="3167"/>
                </a:cubicBezTo>
                <a:cubicBezTo>
                  <a:pt x="2696" y="3133"/>
                  <a:pt x="2590" y="3227"/>
                  <a:pt x="2460" y="3375"/>
                </a:cubicBezTo>
                <a:cubicBezTo>
                  <a:pt x="2331" y="3523"/>
                  <a:pt x="2244" y="3693"/>
                  <a:pt x="2266" y="3753"/>
                </a:cubicBezTo>
                <a:cubicBezTo>
                  <a:pt x="2287" y="3812"/>
                  <a:pt x="2219" y="3931"/>
                  <a:pt x="2113" y="4019"/>
                </a:cubicBezTo>
                <a:cubicBezTo>
                  <a:pt x="2008" y="4108"/>
                  <a:pt x="1929" y="4211"/>
                  <a:pt x="1939" y="4249"/>
                </a:cubicBezTo>
                <a:cubicBezTo>
                  <a:pt x="1950" y="4287"/>
                  <a:pt x="1914" y="4404"/>
                  <a:pt x="1860" y="4509"/>
                </a:cubicBezTo>
                <a:cubicBezTo>
                  <a:pt x="1784" y="4655"/>
                  <a:pt x="1734" y="4679"/>
                  <a:pt x="1655" y="4609"/>
                </a:cubicBezTo>
                <a:cubicBezTo>
                  <a:pt x="1572" y="4535"/>
                  <a:pt x="1558" y="4569"/>
                  <a:pt x="1571" y="4779"/>
                </a:cubicBezTo>
                <a:cubicBezTo>
                  <a:pt x="1584" y="4973"/>
                  <a:pt x="1550" y="5054"/>
                  <a:pt x="1446" y="5083"/>
                </a:cubicBezTo>
                <a:cubicBezTo>
                  <a:pt x="1369" y="5104"/>
                  <a:pt x="1300" y="5201"/>
                  <a:pt x="1294" y="5298"/>
                </a:cubicBezTo>
                <a:cubicBezTo>
                  <a:pt x="1287" y="5395"/>
                  <a:pt x="1280" y="5530"/>
                  <a:pt x="1276" y="5598"/>
                </a:cubicBezTo>
                <a:cubicBezTo>
                  <a:pt x="1272" y="5666"/>
                  <a:pt x="1194" y="5732"/>
                  <a:pt x="1103" y="5746"/>
                </a:cubicBezTo>
                <a:cubicBezTo>
                  <a:pt x="959" y="5768"/>
                  <a:pt x="939" y="5815"/>
                  <a:pt x="964" y="6094"/>
                </a:cubicBezTo>
                <a:cubicBezTo>
                  <a:pt x="987" y="6354"/>
                  <a:pt x="962" y="6437"/>
                  <a:pt x="835" y="6509"/>
                </a:cubicBezTo>
                <a:cubicBezTo>
                  <a:pt x="724" y="6573"/>
                  <a:pt x="701" y="6628"/>
                  <a:pt x="756" y="6698"/>
                </a:cubicBezTo>
                <a:cubicBezTo>
                  <a:pt x="808" y="6766"/>
                  <a:pt x="794" y="6927"/>
                  <a:pt x="710" y="7206"/>
                </a:cubicBezTo>
                <a:cubicBezTo>
                  <a:pt x="567" y="7685"/>
                  <a:pt x="469" y="7841"/>
                  <a:pt x="360" y="7769"/>
                </a:cubicBezTo>
                <a:cubicBezTo>
                  <a:pt x="308" y="7735"/>
                  <a:pt x="293" y="7883"/>
                  <a:pt x="318" y="8203"/>
                </a:cubicBezTo>
                <a:cubicBezTo>
                  <a:pt x="371" y="8872"/>
                  <a:pt x="269" y="9696"/>
                  <a:pt x="106" y="9889"/>
                </a:cubicBezTo>
                <a:cubicBezTo>
                  <a:pt x="-4" y="10019"/>
                  <a:pt x="-20" y="10145"/>
                  <a:pt x="19" y="10596"/>
                </a:cubicBezTo>
                <a:cubicBezTo>
                  <a:pt x="50" y="10941"/>
                  <a:pt x="108" y="11175"/>
                  <a:pt x="183" y="11234"/>
                </a:cubicBezTo>
                <a:cubicBezTo>
                  <a:pt x="261" y="11295"/>
                  <a:pt x="314" y="11514"/>
                  <a:pt x="335" y="11882"/>
                </a:cubicBezTo>
                <a:cubicBezTo>
                  <a:pt x="353" y="12187"/>
                  <a:pt x="393" y="12476"/>
                  <a:pt x="422" y="12527"/>
                </a:cubicBezTo>
                <a:cubicBezTo>
                  <a:pt x="452" y="12578"/>
                  <a:pt x="434" y="12662"/>
                  <a:pt x="388" y="12712"/>
                </a:cubicBezTo>
                <a:cubicBezTo>
                  <a:pt x="325" y="12779"/>
                  <a:pt x="350" y="12853"/>
                  <a:pt x="474" y="12994"/>
                </a:cubicBezTo>
                <a:cubicBezTo>
                  <a:pt x="605" y="13142"/>
                  <a:pt x="642" y="13292"/>
                  <a:pt x="644" y="13638"/>
                </a:cubicBezTo>
                <a:cubicBezTo>
                  <a:pt x="647" y="13990"/>
                  <a:pt x="675" y="14083"/>
                  <a:pt x="766" y="14068"/>
                </a:cubicBezTo>
                <a:cubicBezTo>
                  <a:pt x="838" y="14056"/>
                  <a:pt x="892" y="14126"/>
                  <a:pt x="908" y="14253"/>
                </a:cubicBezTo>
                <a:cubicBezTo>
                  <a:pt x="923" y="14367"/>
                  <a:pt x="964" y="14497"/>
                  <a:pt x="1002" y="14539"/>
                </a:cubicBezTo>
                <a:cubicBezTo>
                  <a:pt x="1042" y="14583"/>
                  <a:pt x="1041" y="14654"/>
                  <a:pt x="995" y="14713"/>
                </a:cubicBezTo>
                <a:cubicBezTo>
                  <a:pt x="940" y="14783"/>
                  <a:pt x="977" y="14890"/>
                  <a:pt x="1120" y="15072"/>
                </a:cubicBezTo>
                <a:cubicBezTo>
                  <a:pt x="1232" y="15214"/>
                  <a:pt x="1305" y="15381"/>
                  <a:pt x="1283" y="15443"/>
                </a:cubicBezTo>
                <a:cubicBezTo>
                  <a:pt x="1258" y="15512"/>
                  <a:pt x="1291" y="15549"/>
                  <a:pt x="1370" y="15543"/>
                </a:cubicBezTo>
                <a:cubicBezTo>
                  <a:pt x="1441" y="15537"/>
                  <a:pt x="1501" y="15590"/>
                  <a:pt x="1505" y="15658"/>
                </a:cubicBezTo>
                <a:cubicBezTo>
                  <a:pt x="1519" y="15877"/>
                  <a:pt x="1642" y="16107"/>
                  <a:pt x="1825" y="16262"/>
                </a:cubicBezTo>
                <a:cubicBezTo>
                  <a:pt x="1923" y="16345"/>
                  <a:pt x="1984" y="16443"/>
                  <a:pt x="1960" y="16484"/>
                </a:cubicBezTo>
                <a:cubicBezTo>
                  <a:pt x="1937" y="16524"/>
                  <a:pt x="2005" y="16639"/>
                  <a:pt x="2110" y="16736"/>
                </a:cubicBezTo>
                <a:cubicBezTo>
                  <a:pt x="2227" y="16845"/>
                  <a:pt x="2283" y="16964"/>
                  <a:pt x="2255" y="17047"/>
                </a:cubicBezTo>
                <a:cubicBezTo>
                  <a:pt x="2231" y="17121"/>
                  <a:pt x="2238" y="17155"/>
                  <a:pt x="2273" y="17121"/>
                </a:cubicBezTo>
                <a:cubicBezTo>
                  <a:pt x="2371" y="17026"/>
                  <a:pt x="2617" y="17304"/>
                  <a:pt x="2564" y="17451"/>
                </a:cubicBezTo>
                <a:cubicBezTo>
                  <a:pt x="2535" y="17533"/>
                  <a:pt x="2549" y="17560"/>
                  <a:pt x="2603" y="17525"/>
                </a:cubicBezTo>
                <a:cubicBezTo>
                  <a:pt x="2680" y="17474"/>
                  <a:pt x="2808" y="17598"/>
                  <a:pt x="2811" y="17729"/>
                </a:cubicBezTo>
                <a:cubicBezTo>
                  <a:pt x="2812" y="17759"/>
                  <a:pt x="2909" y="17864"/>
                  <a:pt x="3026" y="17962"/>
                </a:cubicBezTo>
                <a:cubicBezTo>
                  <a:pt x="3143" y="18061"/>
                  <a:pt x="3220" y="18177"/>
                  <a:pt x="3196" y="18218"/>
                </a:cubicBezTo>
                <a:cubicBezTo>
                  <a:pt x="3172" y="18259"/>
                  <a:pt x="3251" y="18424"/>
                  <a:pt x="3370" y="18585"/>
                </a:cubicBezTo>
                <a:cubicBezTo>
                  <a:pt x="3530" y="18801"/>
                  <a:pt x="3628" y="18864"/>
                  <a:pt x="3748" y="18833"/>
                </a:cubicBezTo>
                <a:cubicBezTo>
                  <a:pt x="3926" y="18787"/>
                  <a:pt x="4205" y="19042"/>
                  <a:pt x="4106" y="19159"/>
                </a:cubicBezTo>
                <a:cubicBezTo>
                  <a:pt x="4074" y="19197"/>
                  <a:pt x="4108" y="19204"/>
                  <a:pt x="4179" y="19178"/>
                </a:cubicBezTo>
                <a:cubicBezTo>
                  <a:pt x="4323" y="19123"/>
                  <a:pt x="4586" y="19382"/>
                  <a:pt x="4495" y="19489"/>
                </a:cubicBezTo>
                <a:cubicBezTo>
                  <a:pt x="4463" y="19526"/>
                  <a:pt x="4493" y="19535"/>
                  <a:pt x="4564" y="19507"/>
                </a:cubicBezTo>
                <a:cubicBezTo>
                  <a:pt x="4700" y="19456"/>
                  <a:pt x="4895" y="19632"/>
                  <a:pt x="4807" y="19726"/>
                </a:cubicBezTo>
                <a:cubicBezTo>
                  <a:pt x="4779" y="19756"/>
                  <a:pt x="4796" y="19778"/>
                  <a:pt x="4842" y="19778"/>
                </a:cubicBezTo>
                <a:cubicBezTo>
                  <a:pt x="4888" y="19778"/>
                  <a:pt x="5025" y="19868"/>
                  <a:pt x="5147" y="19978"/>
                </a:cubicBezTo>
                <a:cubicBezTo>
                  <a:pt x="5270" y="20088"/>
                  <a:pt x="5440" y="20171"/>
                  <a:pt x="5522" y="20163"/>
                </a:cubicBezTo>
                <a:cubicBezTo>
                  <a:pt x="5625" y="20153"/>
                  <a:pt x="5679" y="20211"/>
                  <a:pt x="5696" y="20337"/>
                </a:cubicBezTo>
                <a:cubicBezTo>
                  <a:pt x="5717" y="20493"/>
                  <a:pt x="5756" y="20514"/>
                  <a:pt x="5946" y="20478"/>
                </a:cubicBezTo>
                <a:cubicBezTo>
                  <a:pt x="6108" y="20448"/>
                  <a:pt x="6218" y="20483"/>
                  <a:pt x="6331" y="20604"/>
                </a:cubicBezTo>
                <a:cubicBezTo>
                  <a:pt x="6418" y="20697"/>
                  <a:pt x="6471" y="20805"/>
                  <a:pt x="6449" y="20841"/>
                </a:cubicBezTo>
                <a:cubicBezTo>
                  <a:pt x="6428" y="20878"/>
                  <a:pt x="6589" y="20909"/>
                  <a:pt x="6807" y="20912"/>
                </a:cubicBezTo>
                <a:cubicBezTo>
                  <a:pt x="7125" y="20915"/>
                  <a:pt x="7230" y="20952"/>
                  <a:pt x="7335" y="21101"/>
                </a:cubicBezTo>
                <a:cubicBezTo>
                  <a:pt x="7432" y="21238"/>
                  <a:pt x="7514" y="21275"/>
                  <a:pt x="7654" y="21238"/>
                </a:cubicBezTo>
                <a:cubicBezTo>
                  <a:pt x="7955" y="21157"/>
                  <a:pt x="8304" y="21289"/>
                  <a:pt x="8272" y="21475"/>
                </a:cubicBezTo>
                <a:cubicBezTo>
                  <a:pt x="8259" y="21551"/>
                  <a:pt x="8252" y="21593"/>
                  <a:pt x="8269" y="21593"/>
                </a:cubicBezTo>
                <a:cubicBezTo>
                  <a:pt x="8285" y="21594"/>
                  <a:pt x="8324" y="21556"/>
                  <a:pt x="8401" y="21482"/>
                </a:cubicBezTo>
                <a:cubicBezTo>
                  <a:pt x="8487" y="21399"/>
                  <a:pt x="8601" y="21357"/>
                  <a:pt x="8651" y="21390"/>
                </a:cubicBezTo>
                <a:cubicBezTo>
                  <a:pt x="8747" y="21453"/>
                  <a:pt x="9462" y="21490"/>
                  <a:pt x="11560" y="21541"/>
                </a:cubicBezTo>
                <a:cubicBezTo>
                  <a:pt x="12643" y="21568"/>
                  <a:pt x="12909" y="21552"/>
                  <a:pt x="12983" y="21456"/>
                </a:cubicBezTo>
                <a:cubicBezTo>
                  <a:pt x="13034" y="21392"/>
                  <a:pt x="13131" y="21348"/>
                  <a:pt x="13199" y="21356"/>
                </a:cubicBezTo>
                <a:cubicBezTo>
                  <a:pt x="13267" y="21365"/>
                  <a:pt x="13382" y="21344"/>
                  <a:pt x="13459" y="21308"/>
                </a:cubicBezTo>
                <a:cubicBezTo>
                  <a:pt x="13536" y="21273"/>
                  <a:pt x="13797" y="21236"/>
                  <a:pt x="14039" y="21230"/>
                </a:cubicBezTo>
                <a:cubicBezTo>
                  <a:pt x="14281" y="21225"/>
                  <a:pt x="14479" y="21183"/>
                  <a:pt x="14480" y="21138"/>
                </a:cubicBezTo>
                <a:cubicBezTo>
                  <a:pt x="14483" y="20947"/>
                  <a:pt x="14612" y="20867"/>
                  <a:pt x="14872" y="20893"/>
                </a:cubicBezTo>
                <a:cubicBezTo>
                  <a:pt x="15092" y="20915"/>
                  <a:pt x="15140" y="20898"/>
                  <a:pt x="15105" y="20800"/>
                </a:cubicBezTo>
                <a:cubicBezTo>
                  <a:pt x="15074" y="20716"/>
                  <a:pt x="15138" y="20648"/>
                  <a:pt x="15310" y="20582"/>
                </a:cubicBezTo>
                <a:cubicBezTo>
                  <a:pt x="15447" y="20529"/>
                  <a:pt x="15592" y="20496"/>
                  <a:pt x="15629" y="20508"/>
                </a:cubicBezTo>
                <a:cubicBezTo>
                  <a:pt x="15666" y="20520"/>
                  <a:pt x="15746" y="20454"/>
                  <a:pt x="15806" y="20363"/>
                </a:cubicBezTo>
                <a:cubicBezTo>
                  <a:pt x="15891" y="20233"/>
                  <a:pt x="15967" y="20208"/>
                  <a:pt x="16157" y="20248"/>
                </a:cubicBezTo>
                <a:cubicBezTo>
                  <a:pt x="16357" y="20291"/>
                  <a:pt x="16390" y="20279"/>
                  <a:pt x="16351" y="20171"/>
                </a:cubicBezTo>
                <a:cubicBezTo>
                  <a:pt x="16295" y="20014"/>
                  <a:pt x="16497" y="19812"/>
                  <a:pt x="16678" y="19844"/>
                </a:cubicBezTo>
                <a:cubicBezTo>
                  <a:pt x="16748" y="19857"/>
                  <a:pt x="16870" y="19792"/>
                  <a:pt x="16948" y="19700"/>
                </a:cubicBezTo>
                <a:cubicBezTo>
                  <a:pt x="17026" y="19608"/>
                  <a:pt x="17160" y="19533"/>
                  <a:pt x="17243" y="19533"/>
                </a:cubicBezTo>
                <a:cubicBezTo>
                  <a:pt x="17362" y="19533"/>
                  <a:pt x="17376" y="19508"/>
                  <a:pt x="17309" y="19422"/>
                </a:cubicBezTo>
                <a:cubicBezTo>
                  <a:pt x="17200" y="19281"/>
                  <a:pt x="17274" y="19200"/>
                  <a:pt x="17514" y="19200"/>
                </a:cubicBezTo>
                <a:cubicBezTo>
                  <a:pt x="17652" y="19200"/>
                  <a:pt x="17690" y="19167"/>
                  <a:pt x="17657" y="19074"/>
                </a:cubicBezTo>
                <a:cubicBezTo>
                  <a:pt x="17629" y="18996"/>
                  <a:pt x="17661" y="18930"/>
                  <a:pt x="17743" y="18903"/>
                </a:cubicBezTo>
                <a:cubicBezTo>
                  <a:pt x="17966" y="18830"/>
                  <a:pt x="18114" y="18734"/>
                  <a:pt x="18073" y="18685"/>
                </a:cubicBezTo>
                <a:cubicBezTo>
                  <a:pt x="18015" y="18615"/>
                  <a:pt x="18391" y="18210"/>
                  <a:pt x="18514" y="18210"/>
                </a:cubicBezTo>
                <a:cubicBezTo>
                  <a:pt x="18573" y="18210"/>
                  <a:pt x="18602" y="18176"/>
                  <a:pt x="18577" y="18133"/>
                </a:cubicBezTo>
                <a:cubicBezTo>
                  <a:pt x="18552" y="18089"/>
                  <a:pt x="18620" y="17994"/>
                  <a:pt x="18729" y="17918"/>
                </a:cubicBezTo>
                <a:cubicBezTo>
                  <a:pt x="18838" y="17842"/>
                  <a:pt x="18908" y="17760"/>
                  <a:pt x="18886" y="17736"/>
                </a:cubicBezTo>
                <a:cubicBezTo>
                  <a:pt x="18807" y="17652"/>
                  <a:pt x="19011" y="17479"/>
                  <a:pt x="19132" y="17529"/>
                </a:cubicBezTo>
                <a:cubicBezTo>
                  <a:pt x="19213" y="17562"/>
                  <a:pt x="19238" y="17546"/>
                  <a:pt x="19202" y="17484"/>
                </a:cubicBezTo>
                <a:cubicBezTo>
                  <a:pt x="19116" y="17337"/>
                  <a:pt x="19290" y="17056"/>
                  <a:pt x="19431" y="17114"/>
                </a:cubicBezTo>
                <a:cubicBezTo>
                  <a:pt x="19520" y="17150"/>
                  <a:pt x="19547" y="17119"/>
                  <a:pt x="19528" y="16999"/>
                </a:cubicBezTo>
                <a:cubicBezTo>
                  <a:pt x="19496" y="16799"/>
                  <a:pt x="19902" y="16150"/>
                  <a:pt x="20059" y="16150"/>
                </a:cubicBezTo>
                <a:cubicBezTo>
                  <a:pt x="20130" y="16150"/>
                  <a:pt x="20158" y="16102"/>
                  <a:pt x="20129" y="16021"/>
                </a:cubicBezTo>
                <a:cubicBezTo>
                  <a:pt x="20066" y="15847"/>
                  <a:pt x="20294" y="15387"/>
                  <a:pt x="20406" y="15461"/>
                </a:cubicBezTo>
                <a:cubicBezTo>
                  <a:pt x="20463" y="15499"/>
                  <a:pt x="20476" y="15471"/>
                  <a:pt x="20444" y="15383"/>
                </a:cubicBezTo>
                <a:cubicBezTo>
                  <a:pt x="20385" y="15218"/>
                  <a:pt x="20717" y="14392"/>
                  <a:pt x="20976" y="14064"/>
                </a:cubicBezTo>
                <a:cubicBezTo>
                  <a:pt x="21109" y="13896"/>
                  <a:pt x="21144" y="13793"/>
                  <a:pt x="21090" y="13723"/>
                </a:cubicBezTo>
                <a:cubicBezTo>
                  <a:pt x="21006" y="13615"/>
                  <a:pt x="21114" y="13058"/>
                  <a:pt x="21257" y="12871"/>
                </a:cubicBezTo>
                <a:cubicBezTo>
                  <a:pt x="21301" y="12813"/>
                  <a:pt x="21315" y="12744"/>
                  <a:pt x="21288" y="12716"/>
                </a:cubicBezTo>
                <a:cubicBezTo>
                  <a:pt x="21261" y="12687"/>
                  <a:pt x="21281" y="12611"/>
                  <a:pt x="21330" y="12549"/>
                </a:cubicBezTo>
                <a:cubicBezTo>
                  <a:pt x="21379" y="12485"/>
                  <a:pt x="21429" y="12050"/>
                  <a:pt x="21444" y="11563"/>
                </a:cubicBezTo>
                <a:cubicBezTo>
                  <a:pt x="21460" y="11084"/>
                  <a:pt x="21505" y="10551"/>
                  <a:pt x="21542" y="10378"/>
                </a:cubicBezTo>
                <a:cubicBezTo>
                  <a:pt x="21578" y="10204"/>
                  <a:pt x="21580" y="9917"/>
                  <a:pt x="21545" y="9744"/>
                </a:cubicBezTo>
                <a:cubicBezTo>
                  <a:pt x="21385" y="8952"/>
                  <a:pt x="21326" y="8285"/>
                  <a:pt x="21406" y="8125"/>
                </a:cubicBezTo>
                <a:cubicBezTo>
                  <a:pt x="21472" y="7993"/>
                  <a:pt x="21458" y="7938"/>
                  <a:pt x="21326" y="7832"/>
                </a:cubicBezTo>
                <a:cubicBezTo>
                  <a:pt x="21237" y="7760"/>
                  <a:pt x="21152" y="7587"/>
                  <a:pt x="21135" y="7451"/>
                </a:cubicBezTo>
                <a:cubicBezTo>
                  <a:pt x="21119" y="7314"/>
                  <a:pt x="21044" y="7058"/>
                  <a:pt x="20969" y="6876"/>
                </a:cubicBezTo>
                <a:cubicBezTo>
                  <a:pt x="20894" y="6695"/>
                  <a:pt x="20826" y="6416"/>
                  <a:pt x="20816" y="6257"/>
                </a:cubicBezTo>
                <a:cubicBezTo>
                  <a:pt x="20791" y="5849"/>
                  <a:pt x="20783" y="5829"/>
                  <a:pt x="20701" y="5883"/>
                </a:cubicBezTo>
                <a:cubicBezTo>
                  <a:pt x="20602" y="5949"/>
                  <a:pt x="20457" y="5640"/>
                  <a:pt x="20514" y="5483"/>
                </a:cubicBezTo>
                <a:cubicBezTo>
                  <a:pt x="20542" y="5406"/>
                  <a:pt x="20474" y="5271"/>
                  <a:pt x="20340" y="5138"/>
                </a:cubicBezTo>
                <a:cubicBezTo>
                  <a:pt x="20218" y="5017"/>
                  <a:pt x="20129" y="4852"/>
                  <a:pt x="20142" y="4768"/>
                </a:cubicBezTo>
                <a:cubicBezTo>
                  <a:pt x="20156" y="4681"/>
                  <a:pt x="20098" y="4579"/>
                  <a:pt x="20007" y="4527"/>
                </a:cubicBezTo>
                <a:cubicBezTo>
                  <a:pt x="19920" y="4477"/>
                  <a:pt x="19847" y="4372"/>
                  <a:pt x="19847" y="4294"/>
                </a:cubicBezTo>
                <a:cubicBezTo>
                  <a:pt x="19847" y="4215"/>
                  <a:pt x="19769" y="4114"/>
                  <a:pt x="19674" y="4068"/>
                </a:cubicBezTo>
                <a:cubicBezTo>
                  <a:pt x="19578" y="4021"/>
                  <a:pt x="19509" y="3934"/>
                  <a:pt x="19521" y="3875"/>
                </a:cubicBezTo>
                <a:cubicBezTo>
                  <a:pt x="19533" y="3816"/>
                  <a:pt x="19455" y="3695"/>
                  <a:pt x="19347" y="3604"/>
                </a:cubicBezTo>
                <a:cubicBezTo>
                  <a:pt x="19240" y="3514"/>
                  <a:pt x="19170" y="3412"/>
                  <a:pt x="19191" y="3375"/>
                </a:cubicBezTo>
                <a:cubicBezTo>
                  <a:pt x="19212" y="3338"/>
                  <a:pt x="19139" y="3243"/>
                  <a:pt x="19031" y="3167"/>
                </a:cubicBezTo>
                <a:cubicBezTo>
                  <a:pt x="18895" y="3072"/>
                  <a:pt x="18850" y="2986"/>
                  <a:pt x="18882" y="2878"/>
                </a:cubicBezTo>
                <a:cubicBezTo>
                  <a:pt x="18917" y="2762"/>
                  <a:pt x="18884" y="2717"/>
                  <a:pt x="18750" y="2697"/>
                </a:cubicBezTo>
                <a:cubicBezTo>
                  <a:pt x="18631" y="2679"/>
                  <a:pt x="18582" y="2623"/>
                  <a:pt x="18597" y="2526"/>
                </a:cubicBezTo>
                <a:cubicBezTo>
                  <a:pt x="18613" y="2430"/>
                  <a:pt x="18571" y="2382"/>
                  <a:pt x="18472" y="2382"/>
                </a:cubicBezTo>
                <a:cubicBezTo>
                  <a:pt x="18328" y="2382"/>
                  <a:pt x="18065" y="2140"/>
                  <a:pt x="18198" y="2130"/>
                </a:cubicBezTo>
                <a:cubicBezTo>
                  <a:pt x="18235" y="2127"/>
                  <a:pt x="18186" y="2089"/>
                  <a:pt x="18091" y="2048"/>
                </a:cubicBezTo>
                <a:cubicBezTo>
                  <a:pt x="17995" y="2007"/>
                  <a:pt x="17917" y="1915"/>
                  <a:pt x="17917" y="1841"/>
                </a:cubicBezTo>
                <a:cubicBezTo>
                  <a:pt x="17917" y="1760"/>
                  <a:pt x="17876" y="1722"/>
                  <a:pt x="17813" y="1748"/>
                </a:cubicBezTo>
                <a:cubicBezTo>
                  <a:pt x="17753" y="1773"/>
                  <a:pt x="17634" y="1686"/>
                  <a:pt x="17539" y="1548"/>
                </a:cubicBezTo>
                <a:cubicBezTo>
                  <a:pt x="17446" y="1414"/>
                  <a:pt x="17338" y="1326"/>
                  <a:pt x="17299" y="1352"/>
                </a:cubicBezTo>
                <a:cubicBezTo>
                  <a:pt x="17260" y="1377"/>
                  <a:pt x="17163" y="1329"/>
                  <a:pt x="17084" y="1244"/>
                </a:cubicBezTo>
                <a:cubicBezTo>
                  <a:pt x="17005" y="1160"/>
                  <a:pt x="16881" y="1066"/>
                  <a:pt x="16809" y="1037"/>
                </a:cubicBezTo>
                <a:cubicBezTo>
                  <a:pt x="16738" y="1008"/>
                  <a:pt x="16681" y="928"/>
                  <a:pt x="16681" y="859"/>
                </a:cubicBezTo>
                <a:cubicBezTo>
                  <a:pt x="16681" y="775"/>
                  <a:pt x="16607" y="733"/>
                  <a:pt x="16459" y="733"/>
                </a:cubicBezTo>
                <a:cubicBezTo>
                  <a:pt x="16256" y="733"/>
                  <a:pt x="16017" y="560"/>
                  <a:pt x="16098" y="474"/>
                </a:cubicBezTo>
                <a:cubicBezTo>
                  <a:pt x="16173" y="394"/>
                  <a:pt x="11708" y="343"/>
                  <a:pt x="9029" y="36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8" name="2df777edbf1aeb741ffc8adccc8be7d2.jpg" descr="2df777edbf1aeb741ffc8adccc8be7d2.jpg"/>
          <p:cNvPicPr>
            <a:picLocks noChangeAspect="1"/>
          </p:cNvPicPr>
          <p:nvPr/>
        </p:nvPicPr>
        <p:blipFill>
          <a:blip r:embed="rId6">
            <a:extLst/>
          </a:blip>
          <a:srcRect l="4386" t="9278" r="4536" b="13235"/>
          <a:stretch>
            <a:fillRect/>
          </a:stretch>
        </p:blipFill>
        <p:spPr>
          <a:xfrm>
            <a:off x="2573243" y="4845582"/>
            <a:ext cx="3006874" cy="3407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81" fill="norm" stroke="1" extrusionOk="0">
                <a:moveTo>
                  <a:pt x="6044" y="1"/>
                </a:moveTo>
                <a:cubicBezTo>
                  <a:pt x="5998" y="5"/>
                  <a:pt x="5970" y="25"/>
                  <a:pt x="5956" y="59"/>
                </a:cubicBezTo>
                <a:cubicBezTo>
                  <a:pt x="5915" y="153"/>
                  <a:pt x="5409" y="270"/>
                  <a:pt x="5166" y="242"/>
                </a:cubicBezTo>
                <a:cubicBezTo>
                  <a:pt x="5090" y="233"/>
                  <a:pt x="5027" y="263"/>
                  <a:pt x="5027" y="305"/>
                </a:cubicBezTo>
                <a:cubicBezTo>
                  <a:pt x="5027" y="347"/>
                  <a:pt x="4928" y="414"/>
                  <a:pt x="4807" y="453"/>
                </a:cubicBezTo>
                <a:cubicBezTo>
                  <a:pt x="4687" y="493"/>
                  <a:pt x="4417" y="604"/>
                  <a:pt x="4209" y="700"/>
                </a:cubicBezTo>
                <a:cubicBezTo>
                  <a:pt x="4000" y="795"/>
                  <a:pt x="3828" y="847"/>
                  <a:pt x="3827" y="818"/>
                </a:cubicBezTo>
                <a:cubicBezTo>
                  <a:pt x="3826" y="788"/>
                  <a:pt x="3787" y="822"/>
                  <a:pt x="3742" y="891"/>
                </a:cubicBezTo>
                <a:cubicBezTo>
                  <a:pt x="3696" y="959"/>
                  <a:pt x="3627" y="998"/>
                  <a:pt x="3588" y="976"/>
                </a:cubicBezTo>
                <a:cubicBezTo>
                  <a:pt x="3482" y="919"/>
                  <a:pt x="2778" y="1586"/>
                  <a:pt x="2827" y="1698"/>
                </a:cubicBezTo>
                <a:cubicBezTo>
                  <a:pt x="2850" y="1750"/>
                  <a:pt x="2816" y="1811"/>
                  <a:pt x="2750" y="1833"/>
                </a:cubicBezTo>
                <a:cubicBezTo>
                  <a:pt x="2684" y="1856"/>
                  <a:pt x="2635" y="1910"/>
                  <a:pt x="2644" y="1954"/>
                </a:cubicBezTo>
                <a:cubicBezTo>
                  <a:pt x="2673" y="2089"/>
                  <a:pt x="2539" y="2375"/>
                  <a:pt x="2334" y="2613"/>
                </a:cubicBezTo>
                <a:cubicBezTo>
                  <a:pt x="2189" y="2781"/>
                  <a:pt x="2156" y="2879"/>
                  <a:pt x="2203" y="3000"/>
                </a:cubicBezTo>
                <a:cubicBezTo>
                  <a:pt x="2237" y="3089"/>
                  <a:pt x="2257" y="3187"/>
                  <a:pt x="2248" y="3216"/>
                </a:cubicBezTo>
                <a:cubicBezTo>
                  <a:pt x="2195" y="3395"/>
                  <a:pt x="2176" y="4455"/>
                  <a:pt x="2226" y="4526"/>
                </a:cubicBezTo>
                <a:cubicBezTo>
                  <a:pt x="2304" y="4638"/>
                  <a:pt x="3029" y="4604"/>
                  <a:pt x="3029" y="4488"/>
                </a:cubicBezTo>
                <a:cubicBezTo>
                  <a:pt x="3029" y="4441"/>
                  <a:pt x="3113" y="4363"/>
                  <a:pt x="3212" y="4317"/>
                </a:cubicBezTo>
                <a:cubicBezTo>
                  <a:pt x="3310" y="4270"/>
                  <a:pt x="3428" y="4186"/>
                  <a:pt x="3477" y="4128"/>
                </a:cubicBezTo>
                <a:cubicBezTo>
                  <a:pt x="3525" y="4071"/>
                  <a:pt x="3603" y="4043"/>
                  <a:pt x="3648" y="4068"/>
                </a:cubicBezTo>
                <a:cubicBezTo>
                  <a:pt x="3693" y="4093"/>
                  <a:pt x="3826" y="4034"/>
                  <a:pt x="3944" y="3937"/>
                </a:cubicBezTo>
                <a:cubicBezTo>
                  <a:pt x="4061" y="3841"/>
                  <a:pt x="4181" y="3759"/>
                  <a:pt x="4212" y="3756"/>
                </a:cubicBezTo>
                <a:cubicBezTo>
                  <a:pt x="4242" y="3754"/>
                  <a:pt x="4395" y="3742"/>
                  <a:pt x="4548" y="3729"/>
                </a:cubicBezTo>
                <a:cubicBezTo>
                  <a:pt x="4780" y="3709"/>
                  <a:pt x="4871" y="3746"/>
                  <a:pt x="5098" y="3952"/>
                </a:cubicBezTo>
                <a:cubicBezTo>
                  <a:pt x="5331" y="4165"/>
                  <a:pt x="5371" y="4248"/>
                  <a:pt x="5366" y="4528"/>
                </a:cubicBezTo>
                <a:cubicBezTo>
                  <a:pt x="5363" y="4708"/>
                  <a:pt x="5395" y="4893"/>
                  <a:pt x="5437" y="4938"/>
                </a:cubicBezTo>
                <a:cubicBezTo>
                  <a:pt x="5487" y="4991"/>
                  <a:pt x="5483" y="5034"/>
                  <a:pt x="5429" y="5063"/>
                </a:cubicBezTo>
                <a:cubicBezTo>
                  <a:pt x="5323" y="5121"/>
                  <a:pt x="5321" y="5404"/>
                  <a:pt x="5426" y="5496"/>
                </a:cubicBezTo>
                <a:cubicBezTo>
                  <a:pt x="5476" y="5540"/>
                  <a:pt x="5478" y="5647"/>
                  <a:pt x="5431" y="5790"/>
                </a:cubicBezTo>
                <a:cubicBezTo>
                  <a:pt x="5387" y="5928"/>
                  <a:pt x="5386" y="6032"/>
                  <a:pt x="5431" y="6056"/>
                </a:cubicBezTo>
                <a:cubicBezTo>
                  <a:pt x="5477" y="6081"/>
                  <a:pt x="5476" y="6147"/>
                  <a:pt x="5429" y="6225"/>
                </a:cubicBezTo>
                <a:cubicBezTo>
                  <a:pt x="5386" y="6295"/>
                  <a:pt x="5362" y="6515"/>
                  <a:pt x="5374" y="6712"/>
                </a:cubicBezTo>
                <a:cubicBezTo>
                  <a:pt x="5402" y="7134"/>
                  <a:pt x="5299" y="7380"/>
                  <a:pt x="4967" y="7693"/>
                </a:cubicBezTo>
                <a:cubicBezTo>
                  <a:pt x="4834" y="7818"/>
                  <a:pt x="4703" y="7971"/>
                  <a:pt x="4676" y="8032"/>
                </a:cubicBezTo>
                <a:cubicBezTo>
                  <a:pt x="4650" y="8093"/>
                  <a:pt x="4593" y="8122"/>
                  <a:pt x="4548" y="8098"/>
                </a:cubicBezTo>
                <a:cubicBezTo>
                  <a:pt x="4504" y="8073"/>
                  <a:pt x="4363" y="8119"/>
                  <a:pt x="4237" y="8198"/>
                </a:cubicBezTo>
                <a:cubicBezTo>
                  <a:pt x="4112" y="8277"/>
                  <a:pt x="3896" y="8350"/>
                  <a:pt x="3756" y="8359"/>
                </a:cubicBezTo>
                <a:cubicBezTo>
                  <a:pt x="3616" y="8368"/>
                  <a:pt x="3459" y="8421"/>
                  <a:pt x="3408" y="8475"/>
                </a:cubicBezTo>
                <a:cubicBezTo>
                  <a:pt x="3322" y="8566"/>
                  <a:pt x="2951" y="8721"/>
                  <a:pt x="2878" y="8696"/>
                </a:cubicBezTo>
                <a:cubicBezTo>
                  <a:pt x="2860" y="8690"/>
                  <a:pt x="2815" y="8735"/>
                  <a:pt x="2776" y="8796"/>
                </a:cubicBezTo>
                <a:cubicBezTo>
                  <a:pt x="2737" y="8858"/>
                  <a:pt x="2632" y="8909"/>
                  <a:pt x="2545" y="8909"/>
                </a:cubicBezTo>
                <a:cubicBezTo>
                  <a:pt x="2318" y="8909"/>
                  <a:pt x="1991" y="9117"/>
                  <a:pt x="1906" y="9314"/>
                </a:cubicBezTo>
                <a:cubicBezTo>
                  <a:pt x="1867" y="9407"/>
                  <a:pt x="1797" y="9461"/>
                  <a:pt x="1753" y="9437"/>
                </a:cubicBezTo>
                <a:cubicBezTo>
                  <a:pt x="1709" y="9413"/>
                  <a:pt x="1673" y="9430"/>
                  <a:pt x="1673" y="9473"/>
                </a:cubicBezTo>
                <a:cubicBezTo>
                  <a:pt x="1673" y="9515"/>
                  <a:pt x="1574" y="9633"/>
                  <a:pt x="1453" y="9731"/>
                </a:cubicBezTo>
                <a:cubicBezTo>
                  <a:pt x="1333" y="9830"/>
                  <a:pt x="1234" y="9937"/>
                  <a:pt x="1234" y="9970"/>
                </a:cubicBezTo>
                <a:cubicBezTo>
                  <a:pt x="1234" y="10004"/>
                  <a:pt x="1171" y="10072"/>
                  <a:pt x="1091" y="10124"/>
                </a:cubicBezTo>
                <a:cubicBezTo>
                  <a:pt x="1012" y="10175"/>
                  <a:pt x="938" y="10275"/>
                  <a:pt x="926" y="10345"/>
                </a:cubicBezTo>
                <a:cubicBezTo>
                  <a:pt x="915" y="10415"/>
                  <a:pt x="859" y="10495"/>
                  <a:pt x="804" y="10526"/>
                </a:cubicBezTo>
                <a:cubicBezTo>
                  <a:pt x="748" y="10556"/>
                  <a:pt x="708" y="10594"/>
                  <a:pt x="715" y="10609"/>
                </a:cubicBezTo>
                <a:cubicBezTo>
                  <a:pt x="742" y="10668"/>
                  <a:pt x="557" y="11026"/>
                  <a:pt x="499" y="11026"/>
                </a:cubicBezTo>
                <a:cubicBezTo>
                  <a:pt x="393" y="11027"/>
                  <a:pt x="250" y="11371"/>
                  <a:pt x="294" y="11519"/>
                </a:cubicBezTo>
                <a:cubicBezTo>
                  <a:pt x="316" y="11596"/>
                  <a:pt x="283" y="11731"/>
                  <a:pt x="219" y="11818"/>
                </a:cubicBezTo>
                <a:cubicBezTo>
                  <a:pt x="149" y="11916"/>
                  <a:pt x="115" y="12104"/>
                  <a:pt x="131" y="12308"/>
                </a:cubicBezTo>
                <a:cubicBezTo>
                  <a:pt x="146" y="12490"/>
                  <a:pt x="121" y="12656"/>
                  <a:pt x="77" y="12680"/>
                </a:cubicBezTo>
                <a:cubicBezTo>
                  <a:pt x="24" y="12709"/>
                  <a:pt x="-1" y="12802"/>
                  <a:pt x="0" y="12894"/>
                </a:cubicBezTo>
                <a:cubicBezTo>
                  <a:pt x="1" y="12986"/>
                  <a:pt x="29" y="13078"/>
                  <a:pt x="83" y="13107"/>
                </a:cubicBezTo>
                <a:cubicBezTo>
                  <a:pt x="138" y="13138"/>
                  <a:pt x="150" y="13311"/>
                  <a:pt x="114" y="13608"/>
                </a:cubicBezTo>
                <a:cubicBezTo>
                  <a:pt x="70" y="13973"/>
                  <a:pt x="80" y="14059"/>
                  <a:pt x="168" y="14042"/>
                </a:cubicBezTo>
                <a:cubicBezTo>
                  <a:pt x="238" y="14030"/>
                  <a:pt x="288" y="14099"/>
                  <a:pt x="305" y="14234"/>
                </a:cubicBezTo>
                <a:cubicBezTo>
                  <a:pt x="320" y="14350"/>
                  <a:pt x="367" y="14484"/>
                  <a:pt x="410" y="14530"/>
                </a:cubicBezTo>
                <a:cubicBezTo>
                  <a:pt x="454" y="14577"/>
                  <a:pt x="465" y="14679"/>
                  <a:pt x="436" y="14759"/>
                </a:cubicBezTo>
                <a:cubicBezTo>
                  <a:pt x="400" y="14860"/>
                  <a:pt x="417" y="14901"/>
                  <a:pt x="490" y="14887"/>
                </a:cubicBezTo>
                <a:cubicBezTo>
                  <a:pt x="560" y="14874"/>
                  <a:pt x="605" y="14958"/>
                  <a:pt x="621" y="15128"/>
                </a:cubicBezTo>
                <a:cubicBezTo>
                  <a:pt x="638" y="15305"/>
                  <a:pt x="689" y="15394"/>
                  <a:pt x="781" y="15410"/>
                </a:cubicBezTo>
                <a:cubicBezTo>
                  <a:pt x="855" y="15423"/>
                  <a:pt x="919" y="15480"/>
                  <a:pt x="923" y="15538"/>
                </a:cubicBezTo>
                <a:cubicBezTo>
                  <a:pt x="928" y="15596"/>
                  <a:pt x="937" y="15696"/>
                  <a:pt x="943" y="15759"/>
                </a:cubicBezTo>
                <a:cubicBezTo>
                  <a:pt x="950" y="15823"/>
                  <a:pt x="1034" y="15893"/>
                  <a:pt x="1131" y="15915"/>
                </a:cubicBezTo>
                <a:cubicBezTo>
                  <a:pt x="1228" y="15938"/>
                  <a:pt x="1283" y="15975"/>
                  <a:pt x="1254" y="16001"/>
                </a:cubicBezTo>
                <a:cubicBezTo>
                  <a:pt x="1180" y="16066"/>
                  <a:pt x="1616" y="16609"/>
                  <a:pt x="1932" y="16845"/>
                </a:cubicBezTo>
                <a:cubicBezTo>
                  <a:pt x="2076" y="16953"/>
                  <a:pt x="2186" y="17064"/>
                  <a:pt x="2177" y="17092"/>
                </a:cubicBezTo>
                <a:cubicBezTo>
                  <a:pt x="2168" y="17119"/>
                  <a:pt x="2387" y="17321"/>
                  <a:pt x="2664" y="17539"/>
                </a:cubicBezTo>
                <a:cubicBezTo>
                  <a:pt x="3364" y="18088"/>
                  <a:pt x="3527" y="18195"/>
                  <a:pt x="3710" y="18230"/>
                </a:cubicBezTo>
                <a:cubicBezTo>
                  <a:pt x="3798" y="18247"/>
                  <a:pt x="3858" y="18299"/>
                  <a:pt x="3847" y="18346"/>
                </a:cubicBezTo>
                <a:cubicBezTo>
                  <a:pt x="3836" y="18393"/>
                  <a:pt x="3940" y="18452"/>
                  <a:pt x="4078" y="18477"/>
                </a:cubicBezTo>
                <a:cubicBezTo>
                  <a:pt x="4227" y="18503"/>
                  <a:pt x="4346" y="18573"/>
                  <a:pt x="4368" y="18650"/>
                </a:cubicBezTo>
                <a:cubicBezTo>
                  <a:pt x="4395" y="18738"/>
                  <a:pt x="4480" y="18781"/>
                  <a:pt x="4634" y="18781"/>
                </a:cubicBezTo>
                <a:cubicBezTo>
                  <a:pt x="5000" y="18781"/>
                  <a:pt x="5154" y="19171"/>
                  <a:pt x="4890" y="19429"/>
                </a:cubicBezTo>
                <a:cubicBezTo>
                  <a:pt x="4678" y="19637"/>
                  <a:pt x="4683" y="19839"/>
                  <a:pt x="4904" y="20020"/>
                </a:cubicBezTo>
                <a:cubicBezTo>
                  <a:pt x="5029" y="20122"/>
                  <a:pt x="5086" y="20226"/>
                  <a:pt x="5055" y="20297"/>
                </a:cubicBezTo>
                <a:cubicBezTo>
                  <a:pt x="5000" y="20424"/>
                  <a:pt x="5325" y="20774"/>
                  <a:pt x="5440" y="20711"/>
                </a:cubicBezTo>
                <a:cubicBezTo>
                  <a:pt x="5555" y="20649"/>
                  <a:pt x="5738" y="20825"/>
                  <a:pt x="5685" y="20948"/>
                </a:cubicBezTo>
                <a:cubicBezTo>
                  <a:pt x="5644" y="21042"/>
                  <a:pt x="5686" y="21052"/>
                  <a:pt x="5939" y="21016"/>
                </a:cubicBezTo>
                <a:cubicBezTo>
                  <a:pt x="6193" y="20979"/>
                  <a:pt x="6266" y="21001"/>
                  <a:pt x="6429" y="21156"/>
                </a:cubicBezTo>
                <a:cubicBezTo>
                  <a:pt x="6598" y="21317"/>
                  <a:pt x="6662" y="21333"/>
                  <a:pt x="6979" y="21295"/>
                </a:cubicBezTo>
                <a:cubicBezTo>
                  <a:pt x="7415" y="21242"/>
                  <a:pt x="7756" y="21339"/>
                  <a:pt x="7688" y="21496"/>
                </a:cubicBezTo>
                <a:cubicBezTo>
                  <a:pt x="7648" y="21588"/>
                  <a:pt x="7701" y="21597"/>
                  <a:pt x="8030" y="21564"/>
                </a:cubicBezTo>
                <a:cubicBezTo>
                  <a:pt x="8905" y="21475"/>
                  <a:pt x="9132" y="21470"/>
                  <a:pt x="9219" y="21533"/>
                </a:cubicBezTo>
                <a:cubicBezTo>
                  <a:pt x="9268" y="21570"/>
                  <a:pt x="9541" y="21587"/>
                  <a:pt x="9823" y="21571"/>
                </a:cubicBezTo>
                <a:cubicBezTo>
                  <a:pt x="10387" y="21539"/>
                  <a:pt x="12795" y="21526"/>
                  <a:pt x="13487" y="21551"/>
                </a:cubicBezTo>
                <a:cubicBezTo>
                  <a:pt x="13807" y="21563"/>
                  <a:pt x="13921" y="21541"/>
                  <a:pt x="13906" y="21476"/>
                </a:cubicBezTo>
                <a:cubicBezTo>
                  <a:pt x="13875" y="21340"/>
                  <a:pt x="14255" y="21244"/>
                  <a:pt x="14613" y="21295"/>
                </a:cubicBezTo>
                <a:cubicBezTo>
                  <a:pt x="14860" y="21329"/>
                  <a:pt x="14925" y="21318"/>
                  <a:pt x="14906" y="21242"/>
                </a:cubicBezTo>
                <a:cubicBezTo>
                  <a:pt x="14892" y="21184"/>
                  <a:pt x="14949" y="21144"/>
                  <a:pt x="15043" y="21144"/>
                </a:cubicBezTo>
                <a:cubicBezTo>
                  <a:pt x="15131" y="21144"/>
                  <a:pt x="15194" y="21183"/>
                  <a:pt x="15183" y="21232"/>
                </a:cubicBezTo>
                <a:cubicBezTo>
                  <a:pt x="15147" y="21390"/>
                  <a:pt x="15244" y="21324"/>
                  <a:pt x="15325" y="21136"/>
                </a:cubicBezTo>
                <a:cubicBezTo>
                  <a:pt x="15381" y="21007"/>
                  <a:pt x="15444" y="20964"/>
                  <a:pt x="15536" y="20995"/>
                </a:cubicBezTo>
                <a:cubicBezTo>
                  <a:pt x="15679" y="21044"/>
                  <a:pt x="16239" y="20739"/>
                  <a:pt x="16311" y="20573"/>
                </a:cubicBezTo>
                <a:cubicBezTo>
                  <a:pt x="16335" y="20518"/>
                  <a:pt x="16407" y="20473"/>
                  <a:pt x="16471" y="20473"/>
                </a:cubicBezTo>
                <a:cubicBezTo>
                  <a:pt x="16561" y="20473"/>
                  <a:pt x="16581" y="20376"/>
                  <a:pt x="16565" y="20018"/>
                </a:cubicBezTo>
                <a:cubicBezTo>
                  <a:pt x="16537" y="19408"/>
                  <a:pt x="16612" y="19029"/>
                  <a:pt x="16761" y="19025"/>
                </a:cubicBezTo>
                <a:cubicBezTo>
                  <a:pt x="16827" y="19023"/>
                  <a:pt x="16870" y="18982"/>
                  <a:pt x="16858" y="18934"/>
                </a:cubicBezTo>
                <a:cubicBezTo>
                  <a:pt x="16837" y="18844"/>
                  <a:pt x="16885" y="18822"/>
                  <a:pt x="17266" y="18748"/>
                </a:cubicBezTo>
                <a:cubicBezTo>
                  <a:pt x="17411" y="18720"/>
                  <a:pt x="17477" y="18670"/>
                  <a:pt x="17451" y="18610"/>
                </a:cubicBezTo>
                <a:cubicBezTo>
                  <a:pt x="17389" y="18467"/>
                  <a:pt x="17562" y="18342"/>
                  <a:pt x="17690" y="18436"/>
                </a:cubicBezTo>
                <a:cubicBezTo>
                  <a:pt x="17770" y="18495"/>
                  <a:pt x="17814" y="18470"/>
                  <a:pt x="17876" y="18326"/>
                </a:cubicBezTo>
                <a:cubicBezTo>
                  <a:pt x="17920" y="18222"/>
                  <a:pt x="17987" y="18156"/>
                  <a:pt x="18027" y="18178"/>
                </a:cubicBezTo>
                <a:cubicBezTo>
                  <a:pt x="18066" y="18199"/>
                  <a:pt x="18156" y="18135"/>
                  <a:pt x="18229" y="18037"/>
                </a:cubicBezTo>
                <a:cubicBezTo>
                  <a:pt x="18302" y="17939"/>
                  <a:pt x="18399" y="17880"/>
                  <a:pt x="18443" y="17904"/>
                </a:cubicBezTo>
                <a:cubicBezTo>
                  <a:pt x="18521" y="17946"/>
                  <a:pt x="19262" y="17335"/>
                  <a:pt x="19303" y="17195"/>
                </a:cubicBezTo>
                <a:cubicBezTo>
                  <a:pt x="19315" y="17156"/>
                  <a:pt x="19401" y="17087"/>
                  <a:pt x="19497" y="17041"/>
                </a:cubicBezTo>
                <a:cubicBezTo>
                  <a:pt x="19593" y="16996"/>
                  <a:pt x="19659" y="16933"/>
                  <a:pt x="19642" y="16901"/>
                </a:cubicBezTo>
                <a:cubicBezTo>
                  <a:pt x="19625" y="16868"/>
                  <a:pt x="19686" y="16810"/>
                  <a:pt x="19779" y="16772"/>
                </a:cubicBezTo>
                <a:cubicBezTo>
                  <a:pt x="19872" y="16734"/>
                  <a:pt x="19982" y="16616"/>
                  <a:pt x="20024" y="16508"/>
                </a:cubicBezTo>
                <a:cubicBezTo>
                  <a:pt x="20067" y="16401"/>
                  <a:pt x="20162" y="16312"/>
                  <a:pt x="20235" y="16312"/>
                </a:cubicBezTo>
                <a:cubicBezTo>
                  <a:pt x="20317" y="16312"/>
                  <a:pt x="20350" y="16274"/>
                  <a:pt x="20323" y="16212"/>
                </a:cubicBezTo>
                <a:cubicBezTo>
                  <a:pt x="20298" y="16153"/>
                  <a:pt x="20363" y="16064"/>
                  <a:pt x="20480" y="15996"/>
                </a:cubicBezTo>
                <a:cubicBezTo>
                  <a:pt x="20591" y="15932"/>
                  <a:pt x="20665" y="15838"/>
                  <a:pt x="20643" y="15787"/>
                </a:cubicBezTo>
                <a:cubicBezTo>
                  <a:pt x="20621" y="15736"/>
                  <a:pt x="20690" y="15581"/>
                  <a:pt x="20796" y="15443"/>
                </a:cubicBezTo>
                <a:cubicBezTo>
                  <a:pt x="20903" y="15304"/>
                  <a:pt x="20990" y="15145"/>
                  <a:pt x="20990" y="15086"/>
                </a:cubicBezTo>
                <a:cubicBezTo>
                  <a:pt x="20990" y="15027"/>
                  <a:pt x="21062" y="14942"/>
                  <a:pt x="21153" y="14900"/>
                </a:cubicBezTo>
                <a:cubicBezTo>
                  <a:pt x="21251" y="14853"/>
                  <a:pt x="21312" y="14760"/>
                  <a:pt x="21304" y="14668"/>
                </a:cubicBezTo>
                <a:cubicBezTo>
                  <a:pt x="21296" y="14584"/>
                  <a:pt x="21293" y="14491"/>
                  <a:pt x="21298" y="14462"/>
                </a:cubicBezTo>
                <a:cubicBezTo>
                  <a:pt x="21303" y="14433"/>
                  <a:pt x="21312" y="14386"/>
                  <a:pt x="21315" y="14357"/>
                </a:cubicBezTo>
                <a:cubicBezTo>
                  <a:pt x="21318" y="14328"/>
                  <a:pt x="21377" y="14248"/>
                  <a:pt x="21446" y="14181"/>
                </a:cubicBezTo>
                <a:cubicBezTo>
                  <a:pt x="21548" y="14081"/>
                  <a:pt x="21573" y="13847"/>
                  <a:pt x="21586" y="12957"/>
                </a:cubicBezTo>
                <a:cubicBezTo>
                  <a:pt x="21599" y="12004"/>
                  <a:pt x="21583" y="11840"/>
                  <a:pt x="21466" y="11740"/>
                </a:cubicBezTo>
                <a:cubicBezTo>
                  <a:pt x="21334" y="11626"/>
                  <a:pt x="21119" y="11164"/>
                  <a:pt x="21198" y="11164"/>
                </a:cubicBezTo>
                <a:cubicBezTo>
                  <a:pt x="21220" y="11164"/>
                  <a:pt x="21181" y="11095"/>
                  <a:pt x="21113" y="11008"/>
                </a:cubicBezTo>
                <a:cubicBezTo>
                  <a:pt x="21044" y="10922"/>
                  <a:pt x="20990" y="10797"/>
                  <a:pt x="20990" y="10729"/>
                </a:cubicBezTo>
                <a:cubicBezTo>
                  <a:pt x="20990" y="10662"/>
                  <a:pt x="20918" y="10572"/>
                  <a:pt x="20831" y="10531"/>
                </a:cubicBezTo>
                <a:cubicBezTo>
                  <a:pt x="20743" y="10489"/>
                  <a:pt x="20671" y="10412"/>
                  <a:pt x="20671" y="10360"/>
                </a:cubicBezTo>
                <a:cubicBezTo>
                  <a:pt x="20671" y="10308"/>
                  <a:pt x="20615" y="10225"/>
                  <a:pt x="20549" y="10176"/>
                </a:cubicBezTo>
                <a:cubicBezTo>
                  <a:pt x="20482" y="10127"/>
                  <a:pt x="20444" y="10072"/>
                  <a:pt x="20466" y="10053"/>
                </a:cubicBezTo>
                <a:cubicBezTo>
                  <a:pt x="20580" y="9953"/>
                  <a:pt x="19202" y="8825"/>
                  <a:pt x="19035" y="8882"/>
                </a:cubicBezTo>
                <a:cubicBezTo>
                  <a:pt x="18973" y="8903"/>
                  <a:pt x="18876" y="8855"/>
                  <a:pt x="18819" y="8774"/>
                </a:cubicBezTo>
                <a:cubicBezTo>
                  <a:pt x="18762" y="8693"/>
                  <a:pt x="18640" y="8628"/>
                  <a:pt x="18548" y="8628"/>
                </a:cubicBezTo>
                <a:cubicBezTo>
                  <a:pt x="18456" y="8628"/>
                  <a:pt x="18314" y="8565"/>
                  <a:pt x="18235" y="8487"/>
                </a:cubicBezTo>
                <a:cubicBezTo>
                  <a:pt x="18155" y="8410"/>
                  <a:pt x="17998" y="8344"/>
                  <a:pt x="17884" y="8344"/>
                </a:cubicBezTo>
                <a:cubicBezTo>
                  <a:pt x="17757" y="8344"/>
                  <a:pt x="17590" y="8263"/>
                  <a:pt x="17451" y="8133"/>
                </a:cubicBezTo>
                <a:cubicBezTo>
                  <a:pt x="17327" y="8016"/>
                  <a:pt x="17188" y="7941"/>
                  <a:pt x="17146" y="7964"/>
                </a:cubicBezTo>
                <a:cubicBezTo>
                  <a:pt x="17010" y="8039"/>
                  <a:pt x="16812" y="7931"/>
                  <a:pt x="16904" y="7834"/>
                </a:cubicBezTo>
                <a:cubicBezTo>
                  <a:pt x="17004" y="7727"/>
                  <a:pt x="16884" y="7563"/>
                  <a:pt x="16616" y="7436"/>
                </a:cubicBezTo>
                <a:cubicBezTo>
                  <a:pt x="16501" y="7382"/>
                  <a:pt x="16447" y="7305"/>
                  <a:pt x="16471" y="7230"/>
                </a:cubicBezTo>
                <a:cubicBezTo>
                  <a:pt x="16613" y="6781"/>
                  <a:pt x="16606" y="6672"/>
                  <a:pt x="16442" y="6635"/>
                </a:cubicBezTo>
                <a:cubicBezTo>
                  <a:pt x="16286" y="6599"/>
                  <a:pt x="16280" y="6544"/>
                  <a:pt x="16280" y="5534"/>
                </a:cubicBezTo>
                <a:cubicBezTo>
                  <a:pt x="16280" y="4631"/>
                  <a:pt x="16298" y="4464"/>
                  <a:pt x="16408" y="4410"/>
                </a:cubicBezTo>
                <a:cubicBezTo>
                  <a:pt x="16507" y="4361"/>
                  <a:pt x="16517" y="4316"/>
                  <a:pt x="16454" y="4211"/>
                </a:cubicBezTo>
                <a:cubicBezTo>
                  <a:pt x="16391" y="4108"/>
                  <a:pt x="16405" y="4034"/>
                  <a:pt x="16513" y="3907"/>
                </a:cubicBezTo>
                <a:lnTo>
                  <a:pt x="16656" y="3741"/>
                </a:lnTo>
                <a:lnTo>
                  <a:pt x="17006" y="3907"/>
                </a:lnTo>
                <a:cubicBezTo>
                  <a:pt x="17199" y="3998"/>
                  <a:pt x="17510" y="4200"/>
                  <a:pt x="17696" y="4355"/>
                </a:cubicBezTo>
                <a:cubicBezTo>
                  <a:pt x="17882" y="4509"/>
                  <a:pt x="18057" y="4612"/>
                  <a:pt x="18086" y="4586"/>
                </a:cubicBezTo>
                <a:cubicBezTo>
                  <a:pt x="18156" y="4525"/>
                  <a:pt x="18366" y="4675"/>
                  <a:pt x="18314" y="4749"/>
                </a:cubicBezTo>
                <a:cubicBezTo>
                  <a:pt x="18293" y="4780"/>
                  <a:pt x="18385" y="4841"/>
                  <a:pt x="18520" y="4882"/>
                </a:cubicBezTo>
                <a:cubicBezTo>
                  <a:pt x="18655" y="4924"/>
                  <a:pt x="18747" y="4984"/>
                  <a:pt x="18725" y="5016"/>
                </a:cubicBezTo>
                <a:cubicBezTo>
                  <a:pt x="18664" y="5103"/>
                  <a:pt x="19264" y="5088"/>
                  <a:pt x="19332" y="5001"/>
                </a:cubicBezTo>
                <a:cubicBezTo>
                  <a:pt x="19364" y="4959"/>
                  <a:pt x="19391" y="4823"/>
                  <a:pt x="19392" y="4699"/>
                </a:cubicBezTo>
                <a:cubicBezTo>
                  <a:pt x="19392" y="4563"/>
                  <a:pt x="19445" y="4447"/>
                  <a:pt x="19526" y="4407"/>
                </a:cubicBezTo>
                <a:cubicBezTo>
                  <a:pt x="19689" y="4326"/>
                  <a:pt x="19763" y="3511"/>
                  <a:pt x="19620" y="3359"/>
                </a:cubicBezTo>
                <a:cubicBezTo>
                  <a:pt x="19550" y="3286"/>
                  <a:pt x="19550" y="3242"/>
                  <a:pt x="19620" y="3181"/>
                </a:cubicBezTo>
                <a:cubicBezTo>
                  <a:pt x="19731" y="3082"/>
                  <a:pt x="19743" y="2492"/>
                  <a:pt x="19634" y="2492"/>
                </a:cubicBezTo>
                <a:cubicBezTo>
                  <a:pt x="19496" y="2492"/>
                  <a:pt x="19365" y="2181"/>
                  <a:pt x="19383" y="1901"/>
                </a:cubicBezTo>
                <a:cubicBezTo>
                  <a:pt x="19397" y="1680"/>
                  <a:pt x="19378" y="1636"/>
                  <a:pt x="19278" y="1670"/>
                </a:cubicBezTo>
                <a:cubicBezTo>
                  <a:pt x="19191" y="1699"/>
                  <a:pt x="19119" y="1642"/>
                  <a:pt x="19041" y="1476"/>
                </a:cubicBezTo>
                <a:cubicBezTo>
                  <a:pt x="18980" y="1347"/>
                  <a:pt x="18890" y="1219"/>
                  <a:pt x="18842" y="1192"/>
                </a:cubicBezTo>
                <a:cubicBezTo>
                  <a:pt x="18793" y="1166"/>
                  <a:pt x="18753" y="1078"/>
                  <a:pt x="18753" y="996"/>
                </a:cubicBezTo>
                <a:cubicBezTo>
                  <a:pt x="18753" y="915"/>
                  <a:pt x="18731" y="868"/>
                  <a:pt x="18702" y="893"/>
                </a:cubicBezTo>
                <a:cubicBezTo>
                  <a:pt x="18673" y="919"/>
                  <a:pt x="18538" y="867"/>
                  <a:pt x="18403" y="778"/>
                </a:cubicBezTo>
                <a:cubicBezTo>
                  <a:pt x="17971" y="493"/>
                  <a:pt x="17330" y="232"/>
                  <a:pt x="17271" y="315"/>
                </a:cubicBezTo>
                <a:cubicBezTo>
                  <a:pt x="17242" y="357"/>
                  <a:pt x="17121" y="374"/>
                  <a:pt x="17001" y="353"/>
                </a:cubicBezTo>
                <a:cubicBezTo>
                  <a:pt x="16881" y="332"/>
                  <a:pt x="16741" y="350"/>
                  <a:pt x="16693" y="393"/>
                </a:cubicBezTo>
                <a:cubicBezTo>
                  <a:pt x="16629" y="450"/>
                  <a:pt x="16572" y="446"/>
                  <a:pt x="16482" y="380"/>
                </a:cubicBezTo>
                <a:cubicBezTo>
                  <a:pt x="16381" y="306"/>
                  <a:pt x="16360" y="307"/>
                  <a:pt x="16360" y="390"/>
                </a:cubicBezTo>
                <a:cubicBezTo>
                  <a:pt x="16360" y="514"/>
                  <a:pt x="15931" y="890"/>
                  <a:pt x="15861" y="828"/>
                </a:cubicBezTo>
                <a:cubicBezTo>
                  <a:pt x="15833" y="804"/>
                  <a:pt x="15655" y="896"/>
                  <a:pt x="15465" y="1034"/>
                </a:cubicBezTo>
                <a:cubicBezTo>
                  <a:pt x="15074" y="1317"/>
                  <a:pt x="14714" y="1459"/>
                  <a:pt x="14576" y="1386"/>
                </a:cubicBezTo>
                <a:cubicBezTo>
                  <a:pt x="14513" y="1353"/>
                  <a:pt x="14517" y="1373"/>
                  <a:pt x="14584" y="1446"/>
                </a:cubicBezTo>
                <a:cubicBezTo>
                  <a:pt x="14705" y="1578"/>
                  <a:pt x="14638" y="1647"/>
                  <a:pt x="14393" y="1647"/>
                </a:cubicBezTo>
                <a:cubicBezTo>
                  <a:pt x="14292" y="1647"/>
                  <a:pt x="14173" y="1710"/>
                  <a:pt x="14126" y="1788"/>
                </a:cubicBezTo>
                <a:cubicBezTo>
                  <a:pt x="14058" y="1900"/>
                  <a:pt x="13959" y="1929"/>
                  <a:pt x="13644" y="1929"/>
                </a:cubicBezTo>
                <a:cubicBezTo>
                  <a:pt x="13426" y="1929"/>
                  <a:pt x="13242" y="1960"/>
                  <a:pt x="13236" y="1999"/>
                </a:cubicBezTo>
                <a:cubicBezTo>
                  <a:pt x="13231" y="2038"/>
                  <a:pt x="13222" y="2109"/>
                  <a:pt x="13217" y="2158"/>
                </a:cubicBezTo>
                <a:cubicBezTo>
                  <a:pt x="13209" y="2223"/>
                  <a:pt x="12975" y="2243"/>
                  <a:pt x="12290" y="2233"/>
                </a:cubicBezTo>
                <a:lnTo>
                  <a:pt x="11370" y="2218"/>
                </a:lnTo>
                <a:lnTo>
                  <a:pt x="11011" y="1931"/>
                </a:lnTo>
                <a:cubicBezTo>
                  <a:pt x="10813" y="1774"/>
                  <a:pt x="10610" y="1647"/>
                  <a:pt x="10558" y="1647"/>
                </a:cubicBezTo>
                <a:cubicBezTo>
                  <a:pt x="10505" y="1647"/>
                  <a:pt x="10416" y="1592"/>
                  <a:pt x="10358" y="1524"/>
                </a:cubicBezTo>
                <a:cubicBezTo>
                  <a:pt x="10300" y="1456"/>
                  <a:pt x="10180" y="1363"/>
                  <a:pt x="10093" y="1318"/>
                </a:cubicBezTo>
                <a:cubicBezTo>
                  <a:pt x="10006" y="1273"/>
                  <a:pt x="9944" y="1197"/>
                  <a:pt x="9957" y="1150"/>
                </a:cubicBezTo>
                <a:cubicBezTo>
                  <a:pt x="9970" y="1099"/>
                  <a:pt x="9933" y="1081"/>
                  <a:pt x="9863" y="1104"/>
                </a:cubicBezTo>
                <a:cubicBezTo>
                  <a:pt x="9791" y="1129"/>
                  <a:pt x="9669" y="1067"/>
                  <a:pt x="9558" y="951"/>
                </a:cubicBezTo>
                <a:cubicBezTo>
                  <a:pt x="9456" y="844"/>
                  <a:pt x="9311" y="735"/>
                  <a:pt x="9236" y="710"/>
                </a:cubicBezTo>
                <a:cubicBezTo>
                  <a:pt x="9160" y="684"/>
                  <a:pt x="9096" y="628"/>
                  <a:pt x="9096" y="584"/>
                </a:cubicBezTo>
                <a:cubicBezTo>
                  <a:pt x="9096" y="540"/>
                  <a:pt x="9051" y="518"/>
                  <a:pt x="8996" y="536"/>
                </a:cubicBezTo>
                <a:cubicBezTo>
                  <a:pt x="8850" y="586"/>
                  <a:pt x="8519" y="461"/>
                  <a:pt x="8577" y="378"/>
                </a:cubicBezTo>
                <a:cubicBezTo>
                  <a:pt x="8631" y="302"/>
                  <a:pt x="8629" y="301"/>
                  <a:pt x="8241" y="272"/>
                </a:cubicBezTo>
                <a:cubicBezTo>
                  <a:pt x="8100" y="262"/>
                  <a:pt x="7920" y="229"/>
                  <a:pt x="7842" y="199"/>
                </a:cubicBezTo>
                <a:cubicBezTo>
                  <a:pt x="7613" y="113"/>
                  <a:pt x="7408" y="89"/>
                  <a:pt x="6942" y="94"/>
                </a:cubicBezTo>
                <a:cubicBezTo>
                  <a:pt x="6700" y="96"/>
                  <a:pt x="6389" y="70"/>
                  <a:pt x="6249" y="34"/>
                </a:cubicBezTo>
                <a:cubicBezTo>
                  <a:pt x="6155" y="9"/>
                  <a:pt x="6090" y="-3"/>
                  <a:pt x="6044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9" name="birsel_seck_cifte_cesmi_bulbul.jpg" descr="birsel_seck_cifte_cesmi_bulbul.jpg"/>
          <p:cNvPicPr>
            <a:picLocks noChangeAspect="1"/>
          </p:cNvPicPr>
          <p:nvPr/>
        </p:nvPicPr>
        <p:blipFill>
          <a:blip r:embed="rId7">
            <a:extLst/>
          </a:blip>
          <a:srcRect l="15382" t="32506" r="13644" b="27934"/>
          <a:stretch>
            <a:fillRect/>
          </a:stretch>
        </p:blipFill>
        <p:spPr>
          <a:xfrm>
            <a:off x="5116716" y="6685254"/>
            <a:ext cx="2771379" cy="1544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99" fill="norm" stroke="1" extrusionOk="0">
                <a:moveTo>
                  <a:pt x="10553" y="1"/>
                </a:moveTo>
                <a:cubicBezTo>
                  <a:pt x="9436" y="-11"/>
                  <a:pt x="8315" y="37"/>
                  <a:pt x="7610" y="151"/>
                </a:cubicBezTo>
                <a:cubicBezTo>
                  <a:pt x="3827" y="760"/>
                  <a:pt x="881" y="2730"/>
                  <a:pt x="267" y="5055"/>
                </a:cubicBezTo>
                <a:cubicBezTo>
                  <a:pt x="190" y="5349"/>
                  <a:pt x="97" y="5554"/>
                  <a:pt x="61" y="5514"/>
                </a:cubicBezTo>
                <a:cubicBezTo>
                  <a:pt x="26" y="5474"/>
                  <a:pt x="-2" y="6256"/>
                  <a:pt x="0" y="7248"/>
                </a:cubicBezTo>
                <a:cubicBezTo>
                  <a:pt x="2" y="8241"/>
                  <a:pt x="33" y="9054"/>
                  <a:pt x="67" y="9054"/>
                </a:cubicBezTo>
                <a:cubicBezTo>
                  <a:pt x="102" y="9054"/>
                  <a:pt x="268" y="9546"/>
                  <a:pt x="436" y="10148"/>
                </a:cubicBezTo>
                <a:cubicBezTo>
                  <a:pt x="604" y="10750"/>
                  <a:pt x="879" y="11580"/>
                  <a:pt x="1048" y="11993"/>
                </a:cubicBezTo>
                <a:cubicBezTo>
                  <a:pt x="1216" y="12406"/>
                  <a:pt x="1342" y="12840"/>
                  <a:pt x="1327" y="12954"/>
                </a:cubicBezTo>
                <a:cubicBezTo>
                  <a:pt x="1312" y="13068"/>
                  <a:pt x="1336" y="13118"/>
                  <a:pt x="1379" y="13070"/>
                </a:cubicBezTo>
                <a:cubicBezTo>
                  <a:pt x="1494" y="12942"/>
                  <a:pt x="1758" y="13533"/>
                  <a:pt x="1683" y="13749"/>
                </a:cubicBezTo>
                <a:cubicBezTo>
                  <a:pt x="1647" y="13855"/>
                  <a:pt x="1655" y="13890"/>
                  <a:pt x="1702" y="13838"/>
                </a:cubicBezTo>
                <a:cubicBezTo>
                  <a:pt x="1747" y="13788"/>
                  <a:pt x="2179" y="14461"/>
                  <a:pt x="2660" y="15335"/>
                </a:cubicBezTo>
                <a:cubicBezTo>
                  <a:pt x="3142" y="16208"/>
                  <a:pt x="3772" y="17263"/>
                  <a:pt x="4058" y="17677"/>
                </a:cubicBezTo>
                <a:cubicBezTo>
                  <a:pt x="4430" y="18212"/>
                  <a:pt x="4562" y="18497"/>
                  <a:pt x="4525" y="18671"/>
                </a:cubicBezTo>
                <a:cubicBezTo>
                  <a:pt x="4484" y="18864"/>
                  <a:pt x="4514" y="18897"/>
                  <a:pt x="4667" y="18825"/>
                </a:cubicBezTo>
                <a:cubicBezTo>
                  <a:pt x="4901" y="18715"/>
                  <a:pt x="5546" y="19392"/>
                  <a:pt x="5456" y="19654"/>
                </a:cubicBezTo>
                <a:cubicBezTo>
                  <a:pt x="5417" y="19768"/>
                  <a:pt x="5445" y="19787"/>
                  <a:pt x="5542" y="19720"/>
                </a:cubicBezTo>
                <a:cubicBezTo>
                  <a:pt x="5629" y="19661"/>
                  <a:pt x="5882" y="19794"/>
                  <a:pt x="6166" y="20046"/>
                </a:cubicBezTo>
                <a:cubicBezTo>
                  <a:pt x="6777" y="20588"/>
                  <a:pt x="7835" y="21079"/>
                  <a:pt x="8952" y="21344"/>
                </a:cubicBezTo>
                <a:cubicBezTo>
                  <a:pt x="9983" y="21589"/>
                  <a:pt x="12041" y="21536"/>
                  <a:pt x="13318" y="21228"/>
                </a:cubicBezTo>
                <a:cubicBezTo>
                  <a:pt x="13681" y="21141"/>
                  <a:pt x="14259" y="20904"/>
                  <a:pt x="14703" y="20665"/>
                </a:cubicBezTo>
                <a:cubicBezTo>
                  <a:pt x="14888" y="20565"/>
                  <a:pt x="15161" y="20480"/>
                  <a:pt x="15309" y="20477"/>
                </a:cubicBezTo>
                <a:cubicBezTo>
                  <a:pt x="15456" y="20473"/>
                  <a:pt x="15558" y="20420"/>
                  <a:pt x="15536" y="20355"/>
                </a:cubicBezTo>
                <a:cubicBezTo>
                  <a:pt x="15472" y="20170"/>
                  <a:pt x="15811" y="19913"/>
                  <a:pt x="15972" y="20024"/>
                </a:cubicBezTo>
                <a:cubicBezTo>
                  <a:pt x="16062" y="20086"/>
                  <a:pt x="16097" y="20064"/>
                  <a:pt x="16064" y="19969"/>
                </a:cubicBezTo>
                <a:cubicBezTo>
                  <a:pt x="16004" y="19795"/>
                  <a:pt x="16733" y="18792"/>
                  <a:pt x="16928" y="18781"/>
                </a:cubicBezTo>
                <a:cubicBezTo>
                  <a:pt x="16997" y="18777"/>
                  <a:pt x="17046" y="18700"/>
                  <a:pt x="17035" y="18604"/>
                </a:cubicBezTo>
                <a:cubicBezTo>
                  <a:pt x="17024" y="18509"/>
                  <a:pt x="17128" y="18283"/>
                  <a:pt x="17266" y="18107"/>
                </a:cubicBezTo>
                <a:cubicBezTo>
                  <a:pt x="17403" y="17932"/>
                  <a:pt x="17727" y="17463"/>
                  <a:pt x="17987" y="17063"/>
                </a:cubicBezTo>
                <a:cubicBezTo>
                  <a:pt x="18323" y="16549"/>
                  <a:pt x="18512" y="16360"/>
                  <a:pt x="18633" y="16417"/>
                </a:cubicBezTo>
                <a:cubicBezTo>
                  <a:pt x="18772" y="16483"/>
                  <a:pt x="18795" y="16439"/>
                  <a:pt x="18759" y="16185"/>
                </a:cubicBezTo>
                <a:cubicBezTo>
                  <a:pt x="18725" y="15953"/>
                  <a:pt x="18823" y="15680"/>
                  <a:pt x="19149" y="15103"/>
                </a:cubicBezTo>
                <a:cubicBezTo>
                  <a:pt x="19388" y="14677"/>
                  <a:pt x="19608" y="14363"/>
                  <a:pt x="19640" y="14407"/>
                </a:cubicBezTo>
                <a:cubicBezTo>
                  <a:pt x="19672" y="14450"/>
                  <a:pt x="19682" y="14440"/>
                  <a:pt x="19659" y="14385"/>
                </a:cubicBezTo>
                <a:cubicBezTo>
                  <a:pt x="19593" y="14226"/>
                  <a:pt x="19879" y="13731"/>
                  <a:pt x="19975" y="13838"/>
                </a:cubicBezTo>
                <a:cubicBezTo>
                  <a:pt x="20023" y="13890"/>
                  <a:pt x="20037" y="13857"/>
                  <a:pt x="20006" y="13766"/>
                </a:cubicBezTo>
                <a:cubicBezTo>
                  <a:pt x="19975" y="13675"/>
                  <a:pt x="20056" y="13378"/>
                  <a:pt x="20187" y="13103"/>
                </a:cubicBezTo>
                <a:cubicBezTo>
                  <a:pt x="20319" y="12828"/>
                  <a:pt x="20548" y="12277"/>
                  <a:pt x="20697" y="11882"/>
                </a:cubicBezTo>
                <a:cubicBezTo>
                  <a:pt x="20846" y="11488"/>
                  <a:pt x="21007" y="11164"/>
                  <a:pt x="21053" y="11164"/>
                </a:cubicBezTo>
                <a:cubicBezTo>
                  <a:pt x="21100" y="11164"/>
                  <a:pt x="21118" y="11117"/>
                  <a:pt x="21096" y="11054"/>
                </a:cubicBezTo>
                <a:cubicBezTo>
                  <a:pt x="21075" y="10991"/>
                  <a:pt x="21149" y="10464"/>
                  <a:pt x="21259" y="9883"/>
                </a:cubicBezTo>
                <a:cubicBezTo>
                  <a:pt x="21598" y="8095"/>
                  <a:pt x="21486" y="6222"/>
                  <a:pt x="20971" y="5044"/>
                </a:cubicBezTo>
                <a:cubicBezTo>
                  <a:pt x="20873" y="4822"/>
                  <a:pt x="20818" y="4564"/>
                  <a:pt x="20848" y="4470"/>
                </a:cubicBezTo>
                <a:cubicBezTo>
                  <a:pt x="20878" y="4376"/>
                  <a:pt x="20872" y="4344"/>
                  <a:pt x="20835" y="4404"/>
                </a:cubicBezTo>
                <a:cubicBezTo>
                  <a:pt x="20799" y="4463"/>
                  <a:pt x="20617" y="4284"/>
                  <a:pt x="20433" y="4000"/>
                </a:cubicBezTo>
                <a:cubicBezTo>
                  <a:pt x="19277" y="2222"/>
                  <a:pt x="16739" y="843"/>
                  <a:pt x="13456" y="217"/>
                </a:cubicBezTo>
                <a:cubicBezTo>
                  <a:pt x="12780" y="88"/>
                  <a:pt x="11669" y="14"/>
                  <a:pt x="10553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esign intent"/>
          <p:cNvSpPr txBox="1"/>
          <p:nvPr>
            <p:ph type="title"/>
          </p:nvPr>
        </p:nvSpPr>
        <p:spPr>
          <a:xfrm>
            <a:off x="355599" y="-213358"/>
            <a:ext cx="12293601" cy="2438401"/>
          </a:xfrm>
          <a:prstGeom prst="rect">
            <a:avLst/>
          </a:prstGeom>
        </p:spPr>
        <p:txBody>
          <a:bodyPr/>
          <a:lstStyle/>
          <a:p>
            <a:pPr/>
            <a:r>
              <a:t>design intent</a:t>
            </a:r>
          </a:p>
        </p:txBody>
      </p:sp>
      <p:sp>
        <p:nvSpPr>
          <p:cNvPr id="132" name="use strands to create vessels of varying densities…"/>
          <p:cNvSpPr txBox="1"/>
          <p:nvPr>
            <p:ph type="body" sz="quarter" idx="1"/>
          </p:nvPr>
        </p:nvSpPr>
        <p:spPr>
          <a:xfrm>
            <a:off x="1930400" y="8172382"/>
            <a:ext cx="9389269" cy="1386683"/>
          </a:xfrm>
          <a:prstGeom prst="rect">
            <a:avLst/>
          </a:prstGeom>
        </p:spPr>
        <p:txBody>
          <a:bodyPr/>
          <a:lstStyle/>
          <a:p>
            <a:pPr marL="207263" indent="-207263" defTabSz="280415">
              <a:spcBef>
                <a:spcPts val="0"/>
              </a:spcBef>
              <a:defRPr sz="1824"/>
            </a:pPr>
            <a:r>
              <a:t>use strands to create vessels of varying densities</a:t>
            </a:r>
          </a:p>
          <a:p>
            <a:pPr marL="207263" indent="-207263" defTabSz="280415">
              <a:spcBef>
                <a:spcPts val="0"/>
              </a:spcBef>
              <a:defRPr sz="1824"/>
            </a:pPr>
            <a:r>
              <a:t>strands must intersect to maintain structure</a:t>
            </a:r>
          </a:p>
          <a:p>
            <a:pPr marL="207263" indent="-207263" defTabSz="280415">
              <a:spcBef>
                <a:spcPts val="0"/>
              </a:spcBef>
              <a:defRPr sz="1824"/>
            </a:pPr>
            <a:r>
              <a:t>degree of twist</a:t>
            </a:r>
          </a:p>
          <a:p>
            <a:pPr marL="207263" indent="-207263" defTabSz="280415">
              <a:spcBef>
                <a:spcPts val="0"/>
              </a:spcBef>
              <a:defRPr sz="1824"/>
            </a:pPr>
            <a:r>
              <a:t>number of strands </a:t>
            </a:r>
          </a:p>
          <a:p>
            <a:pPr marL="207263" indent="-207263" defTabSz="280415">
              <a:spcBef>
                <a:spcPts val="0"/>
              </a:spcBef>
              <a:defRPr sz="1824"/>
            </a:pPr>
            <a:r>
              <a:t>control shape of vessels via height and diameters</a:t>
            </a:r>
          </a:p>
        </p:txBody>
      </p:sp>
      <p:pic>
        <p:nvPicPr>
          <p:cNvPr id="133" name="Sketch.jpg" descr="Sketch.jpg"/>
          <p:cNvPicPr>
            <a:picLocks noChangeAspect="1"/>
          </p:cNvPicPr>
          <p:nvPr/>
        </p:nvPicPr>
        <p:blipFill>
          <a:blip r:embed="rId2">
            <a:extLst/>
          </a:blip>
          <a:srcRect l="0" t="6697" r="0" b="6697"/>
          <a:stretch>
            <a:fillRect/>
          </a:stretch>
        </p:blipFill>
        <p:spPr>
          <a:xfrm>
            <a:off x="1987182" y="1722834"/>
            <a:ext cx="9389387" cy="63077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esign parameters"/>
          <p:cNvSpPr txBox="1"/>
          <p:nvPr>
            <p:ph type="ctrTitle"/>
          </p:nvPr>
        </p:nvSpPr>
        <p:spPr>
          <a:xfrm>
            <a:off x="355599" y="646941"/>
            <a:ext cx="12293601" cy="1295401"/>
          </a:xfrm>
          <a:prstGeom prst="rect">
            <a:avLst/>
          </a:prstGeom>
        </p:spPr>
        <p:txBody>
          <a:bodyPr/>
          <a:lstStyle/>
          <a:p>
            <a:pPr/>
            <a:r>
              <a:t>design parameters</a:t>
            </a:r>
          </a:p>
        </p:txBody>
      </p:sp>
      <p:sp>
        <p:nvSpPr>
          <p:cNvPr id="136" name="Bo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7" name="GH_PARAMS.jpg" descr="GH_PARAM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86621"/>
            <a:ext cx="13004801" cy="55300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heigh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height</a:t>
            </a:r>
          </a:p>
        </p:txBody>
      </p:sp>
      <p:pic>
        <p:nvPicPr>
          <p:cNvPr id="140" name="Height.gif" descr="Height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299" y="2704636"/>
            <a:ext cx="6223465" cy="6223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GH1.JPG" descr="GH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599" y="6883339"/>
            <a:ext cx="5892801" cy="2048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Height_03.jpg" descr="Height_03.jpg"/>
          <p:cNvPicPr>
            <a:picLocks noChangeAspect="1"/>
          </p:cNvPicPr>
          <p:nvPr/>
        </p:nvPicPr>
        <p:blipFill>
          <a:blip r:embed="rId4">
            <a:extLst/>
          </a:blip>
          <a:srcRect l="34485" t="53143" r="34896" b="21627"/>
          <a:stretch>
            <a:fillRect/>
          </a:stretch>
        </p:blipFill>
        <p:spPr>
          <a:xfrm>
            <a:off x="428753" y="4891102"/>
            <a:ext cx="1926350" cy="15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31" fill="norm" stroke="1" extrusionOk="0">
                <a:moveTo>
                  <a:pt x="12063" y="2"/>
                </a:moveTo>
                <a:cubicBezTo>
                  <a:pt x="11883" y="-16"/>
                  <a:pt x="11715" y="92"/>
                  <a:pt x="11561" y="320"/>
                </a:cubicBezTo>
                <a:cubicBezTo>
                  <a:pt x="11267" y="753"/>
                  <a:pt x="10743" y="740"/>
                  <a:pt x="10116" y="287"/>
                </a:cubicBezTo>
                <a:cubicBezTo>
                  <a:pt x="9637" y="-59"/>
                  <a:pt x="9588" y="-53"/>
                  <a:pt x="9032" y="449"/>
                </a:cubicBezTo>
                <a:cubicBezTo>
                  <a:pt x="8466" y="961"/>
                  <a:pt x="8435" y="969"/>
                  <a:pt x="7900" y="594"/>
                </a:cubicBezTo>
                <a:cubicBezTo>
                  <a:pt x="7371" y="223"/>
                  <a:pt x="6646" y="52"/>
                  <a:pt x="6896" y="357"/>
                </a:cubicBezTo>
                <a:cubicBezTo>
                  <a:pt x="7073" y="574"/>
                  <a:pt x="6465" y="1315"/>
                  <a:pt x="6112" y="1315"/>
                </a:cubicBezTo>
                <a:cubicBezTo>
                  <a:pt x="5946" y="1315"/>
                  <a:pt x="5658" y="1178"/>
                  <a:pt x="5469" y="1009"/>
                </a:cubicBezTo>
                <a:cubicBezTo>
                  <a:pt x="5048" y="633"/>
                  <a:pt x="4654" y="782"/>
                  <a:pt x="4654" y="1315"/>
                </a:cubicBezTo>
                <a:cubicBezTo>
                  <a:pt x="4654" y="1958"/>
                  <a:pt x="4223" y="2249"/>
                  <a:pt x="3662" y="1988"/>
                </a:cubicBezTo>
                <a:cubicBezTo>
                  <a:pt x="2997" y="1679"/>
                  <a:pt x="2775" y="1705"/>
                  <a:pt x="2891" y="2074"/>
                </a:cubicBezTo>
                <a:cubicBezTo>
                  <a:pt x="3077" y="2665"/>
                  <a:pt x="2574" y="3178"/>
                  <a:pt x="1957" y="3027"/>
                </a:cubicBezTo>
                <a:cubicBezTo>
                  <a:pt x="1399" y="2891"/>
                  <a:pt x="1015" y="3153"/>
                  <a:pt x="1376" y="3426"/>
                </a:cubicBezTo>
                <a:cubicBezTo>
                  <a:pt x="1681" y="3656"/>
                  <a:pt x="1222" y="4460"/>
                  <a:pt x="830" y="4384"/>
                </a:cubicBezTo>
                <a:cubicBezTo>
                  <a:pt x="436" y="4307"/>
                  <a:pt x="395" y="4386"/>
                  <a:pt x="565" y="4928"/>
                </a:cubicBezTo>
                <a:cubicBezTo>
                  <a:pt x="701" y="5358"/>
                  <a:pt x="558" y="6005"/>
                  <a:pt x="336" y="5961"/>
                </a:cubicBezTo>
                <a:cubicBezTo>
                  <a:pt x="-58" y="5882"/>
                  <a:pt x="-104" y="6026"/>
                  <a:pt x="191" y="6424"/>
                </a:cubicBezTo>
                <a:cubicBezTo>
                  <a:pt x="439" y="6759"/>
                  <a:pt x="470" y="6938"/>
                  <a:pt x="314" y="7167"/>
                </a:cubicBezTo>
                <a:cubicBezTo>
                  <a:pt x="156" y="7400"/>
                  <a:pt x="212" y="7584"/>
                  <a:pt x="561" y="7985"/>
                </a:cubicBezTo>
                <a:cubicBezTo>
                  <a:pt x="810" y="8271"/>
                  <a:pt x="1015" y="8629"/>
                  <a:pt x="1015" y="8777"/>
                </a:cubicBezTo>
                <a:cubicBezTo>
                  <a:pt x="1015" y="8924"/>
                  <a:pt x="1126" y="9156"/>
                  <a:pt x="1261" y="9293"/>
                </a:cubicBezTo>
                <a:cubicBezTo>
                  <a:pt x="1402" y="9436"/>
                  <a:pt x="1554" y="10201"/>
                  <a:pt x="1614" y="11075"/>
                </a:cubicBezTo>
                <a:cubicBezTo>
                  <a:pt x="1796" y="13725"/>
                  <a:pt x="2824" y="15504"/>
                  <a:pt x="5103" y="17110"/>
                </a:cubicBezTo>
                <a:cubicBezTo>
                  <a:pt x="5871" y="17651"/>
                  <a:pt x="6012" y="17856"/>
                  <a:pt x="6037" y="18456"/>
                </a:cubicBezTo>
                <a:cubicBezTo>
                  <a:pt x="6053" y="18848"/>
                  <a:pt x="6198" y="19253"/>
                  <a:pt x="6363" y="19365"/>
                </a:cubicBezTo>
                <a:cubicBezTo>
                  <a:pt x="6526" y="19477"/>
                  <a:pt x="6610" y="19660"/>
                  <a:pt x="6552" y="19774"/>
                </a:cubicBezTo>
                <a:cubicBezTo>
                  <a:pt x="6494" y="19889"/>
                  <a:pt x="6578" y="19984"/>
                  <a:pt x="6737" y="19984"/>
                </a:cubicBezTo>
                <a:cubicBezTo>
                  <a:pt x="6896" y="19984"/>
                  <a:pt x="7076" y="20135"/>
                  <a:pt x="7134" y="20318"/>
                </a:cubicBezTo>
                <a:cubicBezTo>
                  <a:pt x="7191" y="20501"/>
                  <a:pt x="7386" y="20652"/>
                  <a:pt x="7570" y="20652"/>
                </a:cubicBezTo>
                <a:cubicBezTo>
                  <a:pt x="7753" y="20652"/>
                  <a:pt x="7960" y="20760"/>
                  <a:pt x="8028" y="20894"/>
                </a:cubicBezTo>
                <a:cubicBezTo>
                  <a:pt x="8096" y="21028"/>
                  <a:pt x="8345" y="21095"/>
                  <a:pt x="8583" y="21039"/>
                </a:cubicBezTo>
                <a:cubicBezTo>
                  <a:pt x="8821" y="20984"/>
                  <a:pt x="9105" y="21072"/>
                  <a:pt x="9217" y="21239"/>
                </a:cubicBezTo>
                <a:cubicBezTo>
                  <a:pt x="9340" y="21420"/>
                  <a:pt x="9457" y="21518"/>
                  <a:pt x="9561" y="21529"/>
                </a:cubicBezTo>
                <a:cubicBezTo>
                  <a:pt x="9666" y="21541"/>
                  <a:pt x="9759" y="21467"/>
                  <a:pt x="9839" y="21309"/>
                </a:cubicBezTo>
                <a:cubicBezTo>
                  <a:pt x="9913" y="21161"/>
                  <a:pt x="10035" y="21149"/>
                  <a:pt x="10169" y="21282"/>
                </a:cubicBezTo>
                <a:cubicBezTo>
                  <a:pt x="10414" y="21524"/>
                  <a:pt x="12011" y="21513"/>
                  <a:pt x="12213" y="21266"/>
                </a:cubicBezTo>
                <a:cubicBezTo>
                  <a:pt x="12288" y="21174"/>
                  <a:pt x="12536" y="21099"/>
                  <a:pt x="12764" y="21099"/>
                </a:cubicBezTo>
                <a:cubicBezTo>
                  <a:pt x="12991" y="21099"/>
                  <a:pt x="13231" y="20992"/>
                  <a:pt x="13297" y="20862"/>
                </a:cubicBezTo>
                <a:cubicBezTo>
                  <a:pt x="13363" y="20731"/>
                  <a:pt x="13525" y="20670"/>
                  <a:pt x="13658" y="20733"/>
                </a:cubicBezTo>
                <a:cubicBezTo>
                  <a:pt x="13791" y="20795"/>
                  <a:pt x="13997" y="20704"/>
                  <a:pt x="14116" y="20528"/>
                </a:cubicBezTo>
                <a:cubicBezTo>
                  <a:pt x="14236" y="20352"/>
                  <a:pt x="14439" y="20205"/>
                  <a:pt x="14566" y="20205"/>
                </a:cubicBezTo>
                <a:cubicBezTo>
                  <a:pt x="14860" y="20205"/>
                  <a:pt x="15441" y="18722"/>
                  <a:pt x="15310" y="18305"/>
                </a:cubicBezTo>
                <a:cubicBezTo>
                  <a:pt x="15250" y="18114"/>
                  <a:pt x="15410" y="17840"/>
                  <a:pt x="15706" y="17616"/>
                </a:cubicBezTo>
                <a:cubicBezTo>
                  <a:pt x="18127" y="15792"/>
                  <a:pt x="18540" y="15342"/>
                  <a:pt x="19160" y="13874"/>
                </a:cubicBezTo>
                <a:cubicBezTo>
                  <a:pt x="19713" y="12566"/>
                  <a:pt x="19927" y="11600"/>
                  <a:pt x="19927" y="10435"/>
                </a:cubicBezTo>
                <a:cubicBezTo>
                  <a:pt x="19927" y="9572"/>
                  <a:pt x="20036" y="9246"/>
                  <a:pt x="20557" y="8502"/>
                </a:cubicBezTo>
                <a:cubicBezTo>
                  <a:pt x="20972" y="7910"/>
                  <a:pt x="21121" y="7533"/>
                  <a:pt x="21002" y="7388"/>
                </a:cubicBezTo>
                <a:cubicBezTo>
                  <a:pt x="20882" y="7242"/>
                  <a:pt x="20917" y="7070"/>
                  <a:pt x="21103" y="6882"/>
                </a:cubicBezTo>
                <a:cubicBezTo>
                  <a:pt x="21410" y="6570"/>
                  <a:pt x="21496" y="5872"/>
                  <a:pt x="21200" y="6096"/>
                </a:cubicBezTo>
                <a:cubicBezTo>
                  <a:pt x="20915" y="6311"/>
                  <a:pt x="20758" y="5528"/>
                  <a:pt x="20993" y="5068"/>
                </a:cubicBezTo>
                <a:cubicBezTo>
                  <a:pt x="21288" y="4490"/>
                  <a:pt x="21266" y="4450"/>
                  <a:pt x="20702" y="4497"/>
                </a:cubicBezTo>
                <a:cubicBezTo>
                  <a:pt x="20253" y="4534"/>
                  <a:pt x="20200" y="4465"/>
                  <a:pt x="20200" y="3819"/>
                </a:cubicBezTo>
                <a:cubicBezTo>
                  <a:pt x="20200" y="3032"/>
                  <a:pt x="20170" y="2996"/>
                  <a:pt x="19702" y="3216"/>
                </a:cubicBezTo>
                <a:cubicBezTo>
                  <a:pt x="19170" y="3465"/>
                  <a:pt x="18784" y="3153"/>
                  <a:pt x="18878" y="2548"/>
                </a:cubicBezTo>
                <a:cubicBezTo>
                  <a:pt x="18964" y="2000"/>
                  <a:pt x="18585" y="1581"/>
                  <a:pt x="18376" y="1994"/>
                </a:cubicBezTo>
                <a:cubicBezTo>
                  <a:pt x="18191" y="2361"/>
                  <a:pt x="17451" y="2226"/>
                  <a:pt x="17107" y="1762"/>
                </a:cubicBezTo>
                <a:cubicBezTo>
                  <a:pt x="16926" y="1518"/>
                  <a:pt x="16850" y="1315"/>
                  <a:pt x="16936" y="1315"/>
                </a:cubicBezTo>
                <a:cubicBezTo>
                  <a:pt x="17021" y="1315"/>
                  <a:pt x="16994" y="1198"/>
                  <a:pt x="16874" y="1052"/>
                </a:cubicBezTo>
                <a:cubicBezTo>
                  <a:pt x="16704" y="844"/>
                  <a:pt x="16608" y="844"/>
                  <a:pt x="16438" y="1052"/>
                </a:cubicBezTo>
                <a:cubicBezTo>
                  <a:pt x="16067" y="1505"/>
                  <a:pt x="15295" y="1360"/>
                  <a:pt x="14865" y="756"/>
                </a:cubicBezTo>
                <a:cubicBezTo>
                  <a:pt x="14491" y="230"/>
                  <a:pt x="14435" y="211"/>
                  <a:pt x="14063" y="529"/>
                </a:cubicBezTo>
                <a:cubicBezTo>
                  <a:pt x="13524" y="991"/>
                  <a:pt x="13089" y="960"/>
                  <a:pt x="12654" y="427"/>
                </a:cubicBezTo>
                <a:cubicBezTo>
                  <a:pt x="12437" y="162"/>
                  <a:pt x="12243" y="20"/>
                  <a:pt x="12063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3" name="Height_05.jpg" descr="Height_05.jpg"/>
          <p:cNvPicPr>
            <a:picLocks noChangeAspect="1"/>
          </p:cNvPicPr>
          <p:nvPr/>
        </p:nvPicPr>
        <p:blipFill>
          <a:blip r:embed="rId5">
            <a:extLst/>
          </a:blip>
          <a:srcRect l="34117" t="43712" r="34373" b="21624"/>
          <a:stretch>
            <a:fillRect/>
          </a:stretch>
        </p:blipFill>
        <p:spPr>
          <a:xfrm>
            <a:off x="2031050" y="4004223"/>
            <a:ext cx="2329836" cy="2562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487" fill="norm" stroke="1" extrusionOk="0">
                <a:moveTo>
                  <a:pt x="12425" y="9"/>
                </a:moveTo>
                <a:cubicBezTo>
                  <a:pt x="12291" y="-47"/>
                  <a:pt x="11800" y="154"/>
                  <a:pt x="11565" y="425"/>
                </a:cubicBezTo>
                <a:cubicBezTo>
                  <a:pt x="11372" y="647"/>
                  <a:pt x="11109" y="831"/>
                  <a:pt x="10984" y="831"/>
                </a:cubicBezTo>
                <a:cubicBezTo>
                  <a:pt x="10858" y="831"/>
                  <a:pt x="10538" y="647"/>
                  <a:pt x="10274" y="425"/>
                </a:cubicBezTo>
                <a:cubicBezTo>
                  <a:pt x="10009" y="203"/>
                  <a:pt x="9664" y="23"/>
                  <a:pt x="9505" y="23"/>
                </a:cubicBezTo>
                <a:cubicBezTo>
                  <a:pt x="9347" y="23"/>
                  <a:pt x="9273" y="72"/>
                  <a:pt x="9340" y="132"/>
                </a:cubicBezTo>
                <a:cubicBezTo>
                  <a:pt x="9463" y="244"/>
                  <a:pt x="8780" y="991"/>
                  <a:pt x="8556" y="991"/>
                </a:cubicBezTo>
                <a:cubicBezTo>
                  <a:pt x="8488" y="991"/>
                  <a:pt x="8208" y="832"/>
                  <a:pt x="7931" y="635"/>
                </a:cubicBezTo>
                <a:cubicBezTo>
                  <a:pt x="7354" y="224"/>
                  <a:pt x="6959" y="130"/>
                  <a:pt x="6953" y="402"/>
                </a:cubicBezTo>
                <a:cubicBezTo>
                  <a:pt x="6951" y="505"/>
                  <a:pt x="6804" y="758"/>
                  <a:pt x="6625" y="968"/>
                </a:cubicBezTo>
                <a:cubicBezTo>
                  <a:pt x="6311" y="1338"/>
                  <a:pt x="6286" y="1343"/>
                  <a:pt x="5732" y="1084"/>
                </a:cubicBezTo>
                <a:cubicBezTo>
                  <a:pt x="5418" y="937"/>
                  <a:pt x="5210" y="746"/>
                  <a:pt x="5268" y="661"/>
                </a:cubicBezTo>
                <a:cubicBezTo>
                  <a:pt x="5391" y="482"/>
                  <a:pt x="5313" y="469"/>
                  <a:pt x="4923" y="605"/>
                </a:cubicBezTo>
                <a:cubicBezTo>
                  <a:pt x="4768" y="659"/>
                  <a:pt x="4686" y="771"/>
                  <a:pt x="4742" y="854"/>
                </a:cubicBezTo>
                <a:cubicBezTo>
                  <a:pt x="4799" y="938"/>
                  <a:pt x="4722" y="1176"/>
                  <a:pt x="4570" y="1387"/>
                </a:cubicBezTo>
                <a:cubicBezTo>
                  <a:pt x="4275" y="1793"/>
                  <a:pt x="3755" y="1794"/>
                  <a:pt x="3382" y="1387"/>
                </a:cubicBezTo>
                <a:cubicBezTo>
                  <a:pt x="3091" y="1070"/>
                  <a:pt x="2715" y="1272"/>
                  <a:pt x="2804" y="1696"/>
                </a:cubicBezTo>
                <a:cubicBezTo>
                  <a:pt x="2848" y="1905"/>
                  <a:pt x="2763" y="2151"/>
                  <a:pt x="2602" y="2272"/>
                </a:cubicBezTo>
                <a:cubicBezTo>
                  <a:pt x="2368" y="2447"/>
                  <a:pt x="2245" y="2439"/>
                  <a:pt x="1874" y="2219"/>
                </a:cubicBezTo>
                <a:cubicBezTo>
                  <a:pt x="1399" y="1937"/>
                  <a:pt x="1370" y="1962"/>
                  <a:pt x="1418" y="2631"/>
                </a:cubicBezTo>
                <a:cubicBezTo>
                  <a:pt x="1452" y="3117"/>
                  <a:pt x="1138" y="3376"/>
                  <a:pt x="840" y="3107"/>
                </a:cubicBezTo>
                <a:cubicBezTo>
                  <a:pt x="497" y="2796"/>
                  <a:pt x="352" y="2910"/>
                  <a:pt x="399" y="3453"/>
                </a:cubicBezTo>
                <a:cubicBezTo>
                  <a:pt x="429" y="3803"/>
                  <a:pt x="371" y="3966"/>
                  <a:pt x="223" y="3939"/>
                </a:cubicBezTo>
                <a:cubicBezTo>
                  <a:pt x="92" y="3915"/>
                  <a:pt x="14" y="4010"/>
                  <a:pt x="2" y="4128"/>
                </a:cubicBezTo>
                <a:cubicBezTo>
                  <a:pt x="-10" y="4247"/>
                  <a:pt x="42" y="4388"/>
                  <a:pt x="167" y="4458"/>
                </a:cubicBezTo>
                <a:cubicBezTo>
                  <a:pt x="261" y="4510"/>
                  <a:pt x="291" y="4665"/>
                  <a:pt x="234" y="4801"/>
                </a:cubicBezTo>
                <a:cubicBezTo>
                  <a:pt x="174" y="4941"/>
                  <a:pt x="382" y="5360"/>
                  <a:pt x="712" y="5775"/>
                </a:cubicBezTo>
                <a:cubicBezTo>
                  <a:pt x="1270" y="6478"/>
                  <a:pt x="1301" y="6600"/>
                  <a:pt x="1532" y="8996"/>
                </a:cubicBezTo>
                <a:cubicBezTo>
                  <a:pt x="1806" y="11847"/>
                  <a:pt x="1938" y="12383"/>
                  <a:pt x="2654" y="13501"/>
                </a:cubicBezTo>
                <a:cubicBezTo>
                  <a:pt x="3439" y="14729"/>
                  <a:pt x="4550" y="15780"/>
                  <a:pt x="6000" y="16665"/>
                </a:cubicBezTo>
                <a:cubicBezTo>
                  <a:pt x="6722" y="17106"/>
                  <a:pt x="7313" y="17534"/>
                  <a:pt x="7313" y="17617"/>
                </a:cubicBezTo>
                <a:cubicBezTo>
                  <a:pt x="7313" y="17700"/>
                  <a:pt x="7166" y="17841"/>
                  <a:pt x="6982" y="17930"/>
                </a:cubicBezTo>
                <a:cubicBezTo>
                  <a:pt x="6799" y="18019"/>
                  <a:pt x="6517" y="18343"/>
                  <a:pt x="6357" y="18649"/>
                </a:cubicBezTo>
                <a:cubicBezTo>
                  <a:pt x="6056" y="19223"/>
                  <a:pt x="6124" y="19700"/>
                  <a:pt x="6545" y="19930"/>
                </a:cubicBezTo>
                <a:cubicBezTo>
                  <a:pt x="6677" y="20002"/>
                  <a:pt x="6741" y="20129"/>
                  <a:pt x="6684" y="20212"/>
                </a:cubicBezTo>
                <a:cubicBezTo>
                  <a:pt x="6627" y="20296"/>
                  <a:pt x="6708" y="20362"/>
                  <a:pt x="6865" y="20362"/>
                </a:cubicBezTo>
                <a:cubicBezTo>
                  <a:pt x="7021" y="20362"/>
                  <a:pt x="7194" y="20472"/>
                  <a:pt x="7251" y="20605"/>
                </a:cubicBezTo>
                <a:cubicBezTo>
                  <a:pt x="7307" y="20738"/>
                  <a:pt x="7501" y="20848"/>
                  <a:pt x="7681" y="20848"/>
                </a:cubicBezTo>
                <a:cubicBezTo>
                  <a:pt x="7861" y="20848"/>
                  <a:pt x="8060" y="20927"/>
                  <a:pt x="8126" y="21024"/>
                </a:cubicBezTo>
                <a:cubicBezTo>
                  <a:pt x="8192" y="21121"/>
                  <a:pt x="8441" y="21168"/>
                  <a:pt x="8674" y="21127"/>
                </a:cubicBezTo>
                <a:cubicBezTo>
                  <a:pt x="8907" y="21087"/>
                  <a:pt x="9188" y="21153"/>
                  <a:pt x="9299" y="21274"/>
                </a:cubicBezTo>
                <a:cubicBezTo>
                  <a:pt x="9537" y="21533"/>
                  <a:pt x="9749" y="21553"/>
                  <a:pt x="9899" y="21334"/>
                </a:cubicBezTo>
                <a:cubicBezTo>
                  <a:pt x="9967" y="21234"/>
                  <a:pt x="10139" y="21249"/>
                  <a:pt x="10358" y="21374"/>
                </a:cubicBezTo>
                <a:cubicBezTo>
                  <a:pt x="10487" y="21446"/>
                  <a:pt x="10593" y="21484"/>
                  <a:pt x="10697" y="21487"/>
                </a:cubicBezTo>
                <a:cubicBezTo>
                  <a:pt x="10801" y="21490"/>
                  <a:pt x="10902" y="21459"/>
                  <a:pt x="11017" y="21394"/>
                </a:cubicBezTo>
                <a:cubicBezTo>
                  <a:pt x="11243" y="21265"/>
                  <a:pt x="11414" y="21267"/>
                  <a:pt x="11649" y="21397"/>
                </a:cubicBezTo>
                <a:cubicBezTo>
                  <a:pt x="11906" y="21539"/>
                  <a:pt x="12011" y="21516"/>
                  <a:pt x="12153" y="21290"/>
                </a:cubicBezTo>
                <a:cubicBezTo>
                  <a:pt x="12289" y="21074"/>
                  <a:pt x="12406" y="21046"/>
                  <a:pt x="12657" y="21167"/>
                </a:cubicBezTo>
                <a:cubicBezTo>
                  <a:pt x="12898" y="21284"/>
                  <a:pt x="13047" y="21258"/>
                  <a:pt x="13212" y="21077"/>
                </a:cubicBezTo>
                <a:cubicBezTo>
                  <a:pt x="13336" y="20942"/>
                  <a:pt x="13546" y="20869"/>
                  <a:pt x="13676" y="20914"/>
                </a:cubicBezTo>
                <a:cubicBezTo>
                  <a:pt x="13806" y="20960"/>
                  <a:pt x="13998" y="20852"/>
                  <a:pt x="14102" y="20675"/>
                </a:cubicBezTo>
                <a:cubicBezTo>
                  <a:pt x="14207" y="20498"/>
                  <a:pt x="14370" y="20398"/>
                  <a:pt x="14466" y="20452"/>
                </a:cubicBezTo>
                <a:cubicBezTo>
                  <a:pt x="14760" y="20616"/>
                  <a:pt x="15274" y="19873"/>
                  <a:pt x="15316" y="19224"/>
                </a:cubicBezTo>
                <a:cubicBezTo>
                  <a:pt x="15349" y="18714"/>
                  <a:pt x="15253" y="18515"/>
                  <a:pt x="14738" y="18050"/>
                </a:cubicBezTo>
                <a:lnTo>
                  <a:pt x="14121" y="17491"/>
                </a:lnTo>
                <a:lnTo>
                  <a:pt x="15169" y="16905"/>
                </a:lnTo>
                <a:cubicBezTo>
                  <a:pt x="15746" y="16583"/>
                  <a:pt x="16700" y="15882"/>
                  <a:pt x="17287" y="15351"/>
                </a:cubicBezTo>
                <a:cubicBezTo>
                  <a:pt x="19176" y="13642"/>
                  <a:pt x="19974" y="11829"/>
                  <a:pt x="19983" y="9226"/>
                </a:cubicBezTo>
                <a:cubicBezTo>
                  <a:pt x="19988" y="7643"/>
                  <a:pt x="20338" y="6270"/>
                  <a:pt x="20865" y="5762"/>
                </a:cubicBezTo>
                <a:cubicBezTo>
                  <a:pt x="21067" y="5568"/>
                  <a:pt x="21233" y="5220"/>
                  <a:pt x="21233" y="4987"/>
                </a:cubicBezTo>
                <a:cubicBezTo>
                  <a:pt x="21233" y="4754"/>
                  <a:pt x="21312" y="4516"/>
                  <a:pt x="21410" y="4461"/>
                </a:cubicBezTo>
                <a:cubicBezTo>
                  <a:pt x="21508" y="4406"/>
                  <a:pt x="21590" y="4255"/>
                  <a:pt x="21590" y="4122"/>
                </a:cubicBezTo>
                <a:cubicBezTo>
                  <a:pt x="21590" y="3989"/>
                  <a:pt x="21509" y="3923"/>
                  <a:pt x="21410" y="3979"/>
                </a:cubicBezTo>
                <a:cubicBezTo>
                  <a:pt x="21146" y="4126"/>
                  <a:pt x="20981" y="3608"/>
                  <a:pt x="21211" y="3356"/>
                </a:cubicBezTo>
                <a:cubicBezTo>
                  <a:pt x="21509" y="3032"/>
                  <a:pt x="21219" y="2892"/>
                  <a:pt x="20858" y="3187"/>
                </a:cubicBezTo>
                <a:cubicBezTo>
                  <a:pt x="20408" y="3555"/>
                  <a:pt x="20104" y="3315"/>
                  <a:pt x="20218" y="2681"/>
                </a:cubicBezTo>
                <a:cubicBezTo>
                  <a:pt x="20340" y="2003"/>
                  <a:pt x="20220" y="1907"/>
                  <a:pt x="19770" y="2315"/>
                </a:cubicBezTo>
                <a:cubicBezTo>
                  <a:pt x="19465" y="2591"/>
                  <a:pt x="19371" y="2607"/>
                  <a:pt x="19166" y="2422"/>
                </a:cubicBezTo>
                <a:cubicBezTo>
                  <a:pt x="19033" y="2301"/>
                  <a:pt x="18895" y="2021"/>
                  <a:pt x="18857" y="1799"/>
                </a:cubicBezTo>
                <a:cubicBezTo>
                  <a:pt x="18820" y="1578"/>
                  <a:pt x="18714" y="1422"/>
                  <a:pt x="18626" y="1457"/>
                </a:cubicBezTo>
                <a:cubicBezTo>
                  <a:pt x="18537" y="1491"/>
                  <a:pt x="18277" y="1597"/>
                  <a:pt x="18045" y="1693"/>
                </a:cubicBezTo>
                <a:cubicBezTo>
                  <a:pt x="17688" y="1840"/>
                  <a:pt x="17570" y="1812"/>
                  <a:pt x="17294" y="1503"/>
                </a:cubicBezTo>
                <a:cubicBezTo>
                  <a:pt x="17115" y="1302"/>
                  <a:pt x="17011" y="1036"/>
                  <a:pt x="17063" y="914"/>
                </a:cubicBezTo>
                <a:cubicBezTo>
                  <a:pt x="17186" y="625"/>
                  <a:pt x="16797" y="681"/>
                  <a:pt x="16239" y="1034"/>
                </a:cubicBezTo>
                <a:cubicBezTo>
                  <a:pt x="15997" y="1187"/>
                  <a:pt x="15699" y="1314"/>
                  <a:pt x="15577" y="1314"/>
                </a:cubicBezTo>
                <a:cubicBezTo>
                  <a:pt x="15333" y="1314"/>
                  <a:pt x="14890" y="687"/>
                  <a:pt x="14948" y="422"/>
                </a:cubicBezTo>
                <a:cubicBezTo>
                  <a:pt x="14968" y="330"/>
                  <a:pt x="14824" y="252"/>
                  <a:pt x="14628" y="252"/>
                </a:cubicBezTo>
                <a:cubicBezTo>
                  <a:pt x="14432" y="252"/>
                  <a:pt x="14271" y="308"/>
                  <a:pt x="14271" y="375"/>
                </a:cubicBezTo>
                <a:cubicBezTo>
                  <a:pt x="14271" y="443"/>
                  <a:pt x="14077" y="616"/>
                  <a:pt x="13837" y="758"/>
                </a:cubicBezTo>
                <a:cubicBezTo>
                  <a:pt x="13429" y="1000"/>
                  <a:pt x="13369" y="993"/>
                  <a:pt x="12863" y="655"/>
                </a:cubicBezTo>
                <a:cubicBezTo>
                  <a:pt x="12566" y="456"/>
                  <a:pt x="12367" y="234"/>
                  <a:pt x="12418" y="159"/>
                </a:cubicBezTo>
                <a:cubicBezTo>
                  <a:pt x="12475" y="75"/>
                  <a:pt x="12470" y="28"/>
                  <a:pt x="12425" y="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4" name="Height_07.jpg" descr="Height_07.jpg"/>
          <p:cNvPicPr>
            <a:picLocks noChangeAspect="1"/>
          </p:cNvPicPr>
          <p:nvPr/>
        </p:nvPicPr>
        <p:blipFill>
          <a:blip r:embed="rId6">
            <a:extLst/>
          </a:blip>
          <a:srcRect l="33593" t="33922" r="33859" b="21623"/>
          <a:stretch>
            <a:fillRect/>
          </a:stretch>
        </p:blipFill>
        <p:spPr>
          <a:xfrm>
            <a:off x="3905720" y="3296350"/>
            <a:ext cx="2329778" cy="3182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30" fill="norm" stroke="1" extrusionOk="0">
                <a:moveTo>
                  <a:pt x="12219" y="4"/>
                </a:moveTo>
                <a:cubicBezTo>
                  <a:pt x="12099" y="25"/>
                  <a:pt x="11963" y="109"/>
                  <a:pt x="11887" y="243"/>
                </a:cubicBezTo>
                <a:cubicBezTo>
                  <a:pt x="11821" y="361"/>
                  <a:pt x="11564" y="552"/>
                  <a:pt x="11317" y="670"/>
                </a:cubicBezTo>
                <a:cubicBezTo>
                  <a:pt x="10881" y="879"/>
                  <a:pt x="10856" y="877"/>
                  <a:pt x="10365" y="533"/>
                </a:cubicBezTo>
                <a:cubicBezTo>
                  <a:pt x="10087" y="339"/>
                  <a:pt x="9890" y="145"/>
                  <a:pt x="9927" y="101"/>
                </a:cubicBezTo>
                <a:cubicBezTo>
                  <a:pt x="9964" y="57"/>
                  <a:pt x="9853" y="20"/>
                  <a:pt x="9681" y="20"/>
                </a:cubicBezTo>
                <a:cubicBezTo>
                  <a:pt x="9508" y="20"/>
                  <a:pt x="9399" y="80"/>
                  <a:pt x="9438" y="155"/>
                </a:cubicBezTo>
                <a:cubicBezTo>
                  <a:pt x="9477" y="229"/>
                  <a:pt x="9295" y="442"/>
                  <a:pt x="9030" y="627"/>
                </a:cubicBezTo>
                <a:lnTo>
                  <a:pt x="8548" y="966"/>
                </a:lnTo>
                <a:lnTo>
                  <a:pt x="7985" y="646"/>
                </a:lnTo>
                <a:cubicBezTo>
                  <a:pt x="7677" y="470"/>
                  <a:pt x="7458" y="284"/>
                  <a:pt x="7500" y="235"/>
                </a:cubicBezTo>
                <a:cubicBezTo>
                  <a:pt x="7541" y="186"/>
                  <a:pt x="7424" y="147"/>
                  <a:pt x="7238" y="147"/>
                </a:cubicBezTo>
                <a:cubicBezTo>
                  <a:pt x="7028" y="147"/>
                  <a:pt x="6936" y="210"/>
                  <a:pt x="6992" y="316"/>
                </a:cubicBezTo>
                <a:cubicBezTo>
                  <a:pt x="7041" y="409"/>
                  <a:pt x="6913" y="649"/>
                  <a:pt x="6709" y="850"/>
                </a:cubicBezTo>
                <a:lnTo>
                  <a:pt x="6337" y="1218"/>
                </a:lnTo>
                <a:lnTo>
                  <a:pt x="5848" y="960"/>
                </a:lnTo>
                <a:cubicBezTo>
                  <a:pt x="5578" y="820"/>
                  <a:pt x="5355" y="629"/>
                  <a:pt x="5355" y="536"/>
                </a:cubicBezTo>
                <a:cubicBezTo>
                  <a:pt x="5355" y="433"/>
                  <a:pt x="5231" y="393"/>
                  <a:pt x="5032" y="431"/>
                </a:cubicBezTo>
                <a:cubicBezTo>
                  <a:pt x="4826" y="471"/>
                  <a:pt x="4732" y="574"/>
                  <a:pt x="4781" y="711"/>
                </a:cubicBezTo>
                <a:cubicBezTo>
                  <a:pt x="4824" y="830"/>
                  <a:pt x="4714" y="1059"/>
                  <a:pt x="4535" y="1221"/>
                </a:cubicBezTo>
                <a:cubicBezTo>
                  <a:pt x="4217" y="1507"/>
                  <a:pt x="4195" y="1509"/>
                  <a:pt x="3744" y="1293"/>
                </a:cubicBezTo>
                <a:cubicBezTo>
                  <a:pt x="3490" y="1172"/>
                  <a:pt x="3281" y="1025"/>
                  <a:pt x="3281" y="966"/>
                </a:cubicBezTo>
                <a:cubicBezTo>
                  <a:pt x="3281" y="906"/>
                  <a:pt x="3178" y="887"/>
                  <a:pt x="3049" y="923"/>
                </a:cubicBezTo>
                <a:cubicBezTo>
                  <a:pt x="2917" y="960"/>
                  <a:pt x="2847" y="1109"/>
                  <a:pt x="2887" y="1266"/>
                </a:cubicBezTo>
                <a:cubicBezTo>
                  <a:pt x="2926" y="1419"/>
                  <a:pt x="2846" y="1654"/>
                  <a:pt x="2711" y="1787"/>
                </a:cubicBezTo>
                <a:cubicBezTo>
                  <a:pt x="2471" y="2024"/>
                  <a:pt x="2452" y="2020"/>
                  <a:pt x="2019" y="1704"/>
                </a:cubicBezTo>
                <a:cubicBezTo>
                  <a:pt x="1489" y="1317"/>
                  <a:pt x="1378" y="1363"/>
                  <a:pt x="1501" y="1916"/>
                </a:cubicBezTo>
                <a:cubicBezTo>
                  <a:pt x="1622" y="2461"/>
                  <a:pt x="1267" y="2632"/>
                  <a:pt x="831" y="2238"/>
                </a:cubicBezTo>
                <a:cubicBezTo>
                  <a:pt x="433" y="1879"/>
                  <a:pt x="209" y="2001"/>
                  <a:pt x="511" y="2413"/>
                </a:cubicBezTo>
                <a:cubicBezTo>
                  <a:pt x="784" y="2785"/>
                  <a:pt x="606" y="3079"/>
                  <a:pt x="243" y="2859"/>
                </a:cubicBezTo>
                <a:cubicBezTo>
                  <a:pt x="51" y="2742"/>
                  <a:pt x="0" y="2752"/>
                  <a:pt x="0" y="2907"/>
                </a:cubicBezTo>
                <a:cubicBezTo>
                  <a:pt x="0" y="3016"/>
                  <a:pt x="80" y="3140"/>
                  <a:pt x="177" y="3184"/>
                </a:cubicBezTo>
                <a:cubicBezTo>
                  <a:pt x="273" y="3227"/>
                  <a:pt x="311" y="3311"/>
                  <a:pt x="261" y="3369"/>
                </a:cubicBezTo>
                <a:cubicBezTo>
                  <a:pt x="212" y="3427"/>
                  <a:pt x="365" y="3759"/>
                  <a:pt x="603" y="4105"/>
                </a:cubicBezTo>
                <a:cubicBezTo>
                  <a:pt x="1178" y="4941"/>
                  <a:pt x="1509" y="6344"/>
                  <a:pt x="1618" y="8417"/>
                </a:cubicBezTo>
                <a:cubicBezTo>
                  <a:pt x="1717" y="10289"/>
                  <a:pt x="2018" y="11628"/>
                  <a:pt x="2589" y="12738"/>
                </a:cubicBezTo>
                <a:cubicBezTo>
                  <a:pt x="3202" y="13928"/>
                  <a:pt x="4811" y="15563"/>
                  <a:pt x="6650" y="16863"/>
                </a:cubicBezTo>
                <a:cubicBezTo>
                  <a:pt x="8324" y="18045"/>
                  <a:pt x="8334" y="18055"/>
                  <a:pt x="7952" y="18248"/>
                </a:cubicBezTo>
                <a:cubicBezTo>
                  <a:pt x="6754" y="18854"/>
                  <a:pt x="6360" y="19209"/>
                  <a:pt x="6341" y="19690"/>
                </a:cubicBezTo>
                <a:cubicBezTo>
                  <a:pt x="6328" y="20025"/>
                  <a:pt x="6414" y="20207"/>
                  <a:pt x="6621" y="20292"/>
                </a:cubicBezTo>
                <a:cubicBezTo>
                  <a:pt x="6784" y="20359"/>
                  <a:pt x="6874" y="20468"/>
                  <a:pt x="6819" y="20533"/>
                </a:cubicBezTo>
                <a:cubicBezTo>
                  <a:pt x="6764" y="20598"/>
                  <a:pt x="6834" y="20652"/>
                  <a:pt x="6977" y="20652"/>
                </a:cubicBezTo>
                <a:cubicBezTo>
                  <a:pt x="7121" y="20652"/>
                  <a:pt x="7312" y="20746"/>
                  <a:pt x="7400" y="20861"/>
                </a:cubicBezTo>
                <a:cubicBezTo>
                  <a:pt x="7495" y="20985"/>
                  <a:pt x="7671" y="21038"/>
                  <a:pt x="7834" y="20993"/>
                </a:cubicBezTo>
                <a:cubicBezTo>
                  <a:pt x="7996" y="20947"/>
                  <a:pt x="8173" y="20997"/>
                  <a:pt x="8265" y="21116"/>
                </a:cubicBezTo>
                <a:cubicBezTo>
                  <a:pt x="8363" y="21244"/>
                  <a:pt x="8555" y="21294"/>
                  <a:pt x="8783" y="21250"/>
                </a:cubicBezTo>
                <a:cubicBezTo>
                  <a:pt x="8987" y="21211"/>
                  <a:pt x="9229" y="21258"/>
                  <a:pt x="9342" y="21358"/>
                </a:cubicBezTo>
                <a:cubicBezTo>
                  <a:pt x="9577" y="21564"/>
                  <a:pt x="9785" y="21584"/>
                  <a:pt x="9931" y="21411"/>
                </a:cubicBezTo>
                <a:cubicBezTo>
                  <a:pt x="9997" y="21334"/>
                  <a:pt x="10163" y="21344"/>
                  <a:pt x="10376" y="21441"/>
                </a:cubicBezTo>
                <a:cubicBezTo>
                  <a:pt x="10500" y="21498"/>
                  <a:pt x="10602" y="21527"/>
                  <a:pt x="10703" y="21530"/>
                </a:cubicBezTo>
                <a:cubicBezTo>
                  <a:pt x="10804" y="21532"/>
                  <a:pt x="10901" y="21508"/>
                  <a:pt x="11012" y="21457"/>
                </a:cubicBezTo>
                <a:cubicBezTo>
                  <a:pt x="11231" y="21356"/>
                  <a:pt x="11399" y="21356"/>
                  <a:pt x="11626" y="21457"/>
                </a:cubicBezTo>
                <a:cubicBezTo>
                  <a:pt x="11873" y="21567"/>
                  <a:pt x="11972" y="21552"/>
                  <a:pt x="12101" y="21387"/>
                </a:cubicBezTo>
                <a:cubicBezTo>
                  <a:pt x="12206" y="21252"/>
                  <a:pt x="12396" y="21205"/>
                  <a:pt x="12634" y="21250"/>
                </a:cubicBezTo>
                <a:cubicBezTo>
                  <a:pt x="12870" y="21295"/>
                  <a:pt x="13057" y="21246"/>
                  <a:pt x="13156" y="21116"/>
                </a:cubicBezTo>
                <a:cubicBezTo>
                  <a:pt x="13248" y="20997"/>
                  <a:pt x="13425" y="20947"/>
                  <a:pt x="13587" y="20993"/>
                </a:cubicBezTo>
                <a:cubicBezTo>
                  <a:pt x="13749" y="21038"/>
                  <a:pt x="13929" y="20986"/>
                  <a:pt x="14021" y="20866"/>
                </a:cubicBezTo>
                <a:cubicBezTo>
                  <a:pt x="14107" y="20754"/>
                  <a:pt x="14280" y="20691"/>
                  <a:pt x="14407" y="20727"/>
                </a:cubicBezTo>
                <a:cubicBezTo>
                  <a:pt x="14681" y="20804"/>
                  <a:pt x="15201" y="20067"/>
                  <a:pt x="15201" y="19604"/>
                </a:cubicBezTo>
                <a:cubicBezTo>
                  <a:pt x="15201" y="19279"/>
                  <a:pt x="14619" y="18764"/>
                  <a:pt x="13734" y="18307"/>
                </a:cubicBezTo>
                <a:lnTo>
                  <a:pt x="13223" y="18041"/>
                </a:lnTo>
                <a:lnTo>
                  <a:pt x="14867" y="16857"/>
                </a:lnTo>
                <a:cubicBezTo>
                  <a:pt x="18628" y="14142"/>
                  <a:pt x="19700" y="12384"/>
                  <a:pt x="19946" y="8544"/>
                </a:cubicBezTo>
                <a:cubicBezTo>
                  <a:pt x="20103" y="6098"/>
                  <a:pt x="20303" y="5125"/>
                  <a:pt x="20818" y="4303"/>
                </a:cubicBezTo>
                <a:cubicBezTo>
                  <a:pt x="21055" y="3926"/>
                  <a:pt x="21248" y="3537"/>
                  <a:pt x="21248" y="3439"/>
                </a:cubicBezTo>
                <a:cubicBezTo>
                  <a:pt x="21248" y="3341"/>
                  <a:pt x="21326" y="3227"/>
                  <a:pt x="21421" y="3184"/>
                </a:cubicBezTo>
                <a:cubicBezTo>
                  <a:pt x="21545" y="3128"/>
                  <a:pt x="21600" y="3014"/>
                  <a:pt x="21590" y="2921"/>
                </a:cubicBezTo>
                <a:cubicBezTo>
                  <a:pt x="21580" y="2827"/>
                  <a:pt x="21505" y="2754"/>
                  <a:pt x="21377" y="2773"/>
                </a:cubicBezTo>
                <a:cubicBezTo>
                  <a:pt x="21237" y="2793"/>
                  <a:pt x="21179" y="2683"/>
                  <a:pt x="21211" y="2459"/>
                </a:cubicBezTo>
                <a:cubicBezTo>
                  <a:pt x="21270" y="2049"/>
                  <a:pt x="21074" y="2008"/>
                  <a:pt x="20766" y="2367"/>
                </a:cubicBezTo>
                <a:cubicBezTo>
                  <a:pt x="20470" y="2713"/>
                  <a:pt x="20182" y="2555"/>
                  <a:pt x="20218" y="2067"/>
                </a:cubicBezTo>
                <a:cubicBezTo>
                  <a:pt x="20264" y="1441"/>
                  <a:pt x="20236" y="1418"/>
                  <a:pt x="19792" y="1723"/>
                </a:cubicBezTo>
                <a:cubicBezTo>
                  <a:pt x="19561" y="1881"/>
                  <a:pt x="19286" y="1971"/>
                  <a:pt x="19177" y="1922"/>
                </a:cubicBezTo>
                <a:cubicBezTo>
                  <a:pt x="18877" y="1786"/>
                  <a:pt x="18676" y="1309"/>
                  <a:pt x="18854" y="1148"/>
                </a:cubicBezTo>
                <a:cubicBezTo>
                  <a:pt x="18955" y="1056"/>
                  <a:pt x="18917" y="978"/>
                  <a:pt x="18747" y="931"/>
                </a:cubicBezTo>
                <a:cubicBezTo>
                  <a:pt x="18602" y="890"/>
                  <a:pt x="18486" y="909"/>
                  <a:pt x="18486" y="971"/>
                </a:cubicBezTo>
                <a:cubicBezTo>
                  <a:pt x="18486" y="1034"/>
                  <a:pt x="18255" y="1204"/>
                  <a:pt x="17975" y="1350"/>
                </a:cubicBezTo>
                <a:lnTo>
                  <a:pt x="17463" y="1616"/>
                </a:lnTo>
                <a:lnTo>
                  <a:pt x="17199" y="1240"/>
                </a:lnTo>
                <a:cubicBezTo>
                  <a:pt x="17053" y="1033"/>
                  <a:pt x="16982" y="774"/>
                  <a:pt x="17040" y="662"/>
                </a:cubicBezTo>
                <a:cubicBezTo>
                  <a:pt x="17193" y="372"/>
                  <a:pt x="16815" y="468"/>
                  <a:pt x="16180" y="880"/>
                </a:cubicBezTo>
                <a:cubicBezTo>
                  <a:pt x="15886" y="1071"/>
                  <a:pt x="15592" y="1229"/>
                  <a:pt x="15529" y="1229"/>
                </a:cubicBezTo>
                <a:cubicBezTo>
                  <a:pt x="15367" y="1229"/>
                  <a:pt x="14800" y="573"/>
                  <a:pt x="14800" y="386"/>
                </a:cubicBezTo>
                <a:cubicBezTo>
                  <a:pt x="14800" y="300"/>
                  <a:pt x="14695" y="201"/>
                  <a:pt x="14569" y="165"/>
                </a:cubicBezTo>
                <a:cubicBezTo>
                  <a:pt x="14442" y="130"/>
                  <a:pt x="14337" y="173"/>
                  <a:pt x="14337" y="262"/>
                </a:cubicBezTo>
                <a:cubicBezTo>
                  <a:pt x="14337" y="351"/>
                  <a:pt x="14094" y="556"/>
                  <a:pt x="13793" y="719"/>
                </a:cubicBezTo>
                <a:lnTo>
                  <a:pt x="13245" y="1014"/>
                </a:lnTo>
                <a:lnTo>
                  <a:pt x="12840" y="673"/>
                </a:lnTo>
                <a:cubicBezTo>
                  <a:pt x="12619" y="485"/>
                  <a:pt x="12439" y="250"/>
                  <a:pt x="12439" y="149"/>
                </a:cubicBezTo>
                <a:cubicBezTo>
                  <a:pt x="12439" y="28"/>
                  <a:pt x="12338" y="-16"/>
                  <a:pt x="12219" y="4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in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cinch</a:t>
            </a:r>
          </a:p>
        </p:txBody>
      </p:sp>
      <p:pic>
        <p:nvPicPr>
          <p:cNvPr id="147" name="Cinch.gif" descr="Cinch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299" y="2628899"/>
            <a:ext cx="6399016" cy="6399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GH1.JPG" descr="GH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600" y="6883338"/>
            <a:ext cx="5892800" cy="2048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Cinch_01.jpg" descr="Cinch_01.jpg"/>
          <p:cNvPicPr>
            <a:picLocks noChangeAspect="1"/>
          </p:cNvPicPr>
          <p:nvPr/>
        </p:nvPicPr>
        <p:blipFill>
          <a:blip r:embed="rId4">
            <a:extLst/>
          </a:blip>
          <a:srcRect l="34080" t="45550" r="34370" b="21538"/>
          <a:stretch>
            <a:fillRect/>
          </a:stretch>
        </p:blipFill>
        <p:spPr>
          <a:xfrm>
            <a:off x="390191" y="3822413"/>
            <a:ext cx="1851000" cy="193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1" h="21589" fill="norm" stroke="1" extrusionOk="0">
                <a:moveTo>
                  <a:pt x="9621" y="1"/>
                </a:moveTo>
                <a:cubicBezTo>
                  <a:pt x="9406" y="8"/>
                  <a:pt x="9284" y="66"/>
                  <a:pt x="9314" y="143"/>
                </a:cubicBezTo>
                <a:cubicBezTo>
                  <a:pt x="9342" y="214"/>
                  <a:pt x="9183" y="441"/>
                  <a:pt x="8961" y="649"/>
                </a:cubicBezTo>
                <a:lnTo>
                  <a:pt x="8557" y="1026"/>
                </a:lnTo>
                <a:lnTo>
                  <a:pt x="8025" y="777"/>
                </a:lnTo>
                <a:cubicBezTo>
                  <a:pt x="7734" y="641"/>
                  <a:pt x="7498" y="462"/>
                  <a:pt x="7498" y="378"/>
                </a:cubicBezTo>
                <a:cubicBezTo>
                  <a:pt x="7498" y="273"/>
                  <a:pt x="7385" y="241"/>
                  <a:pt x="7140" y="276"/>
                </a:cubicBezTo>
                <a:cubicBezTo>
                  <a:pt x="6878" y="313"/>
                  <a:pt x="6815" y="361"/>
                  <a:pt x="6902" y="462"/>
                </a:cubicBezTo>
                <a:cubicBezTo>
                  <a:pt x="6986" y="560"/>
                  <a:pt x="6908" y="704"/>
                  <a:pt x="6631" y="964"/>
                </a:cubicBezTo>
                <a:cubicBezTo>
                  <a:pt x="6248" y="1323"/>
                  <a:pt x="6240" y="1329"/>
                  <a:pt x="5819" y="1159"/>
                </a:cubicBezTo>
                <a:cubicBezTo>
                  <a:pt x="5585" y="1064"/>
                  <a:pt x="5350" y="910"/>
                  <a:pt x="5296" y="817"/>
                </a:cubicBezTo>
                <a:cubicBezTo>
                  <a:pt x="5165" y="590"/>
                  <a:pt x="4634" y="719"/>
                  <a:pt x="4728" y="955"/>
                </a:cubicBezTo>
                <a:cubicBezTo>
                  <a:pt x="4764" y="1048"/>
                  <a:pt x="4681" y="1300"/>
                  <a:pt x="4544" y="1514"/>
                </a:cubicBezTo>
                <a:cubicBezTo>
                  <a:pt x="4270" y="1944"/>
                  <a:pt x="4062" y="1949"/>
                  <a:pt x="3471" y="1545"/>
                </a:cubicBezTo>
                <a:cubicBezTo>
                  <a:pt x="3080" y="1277"/>
                  <a:pt x="2766" y="1360"/>
                  <a:pt x="2856" y="1709"/>
                </a:cubicBezTo>
                <a:cubicBezTo>
                  <a:pt x="2892" y="1846"/>
                  <a:pt x="2862" y="2104"/>
                  <a:pt x="2792" y="2282"/>
                </a:cubicBezTo>
                <a:cubicBezTo>
                  <a:pt x="2679" y="2569"/>
                  <a:pt x="2627" y="2595"/>
                  <a:pt x="2288" y="2530"/>
                </a:cubicBezTo>
                <a:cubicBezTo>
                  <a:pt x="2079" y="2490"/>
                  <a:pt x="1850" y="2390"/>
                  <a:pt x="1783" y="2304"/>
                </a:cubicBezTo>
                <a:cubicBezTo>
                  <a:pt x="1686" y="2178"/>
                  <a:pt x="1625" y="2174"/>
                  <a:pt x="1467" y="2286"/>
                </a:cubicBezTo>
                <a:cubicBezTo>
                  <a:pt x="1330" y="2383"/>
                  <a:pt x="1304" y="2462"/>
                  <a:pt x="1389" y="2544"/>
                </a:cubicBezTo>
                <a:cubicBezTo>
                  <a:pt x="1456" y="2609"/>
                  <a:pt x="1492" y="2834"/>
                  <a:pt x="1471" y="3045"/>
                </a:cubicBezTo>
                <a:cubicBezTo>
                  <a:pt x="1427" y="3489"/>
                  <a:pt x="1128" y="3614"/>
                  <a:pt x="797" y="3325"/>
                </a:cubicBezTo>
                <a:cubicBezTo>
                  <a:pt x="500" y="3064"/>
                  <a:pt x="261" y="3332"/>
                  <a:pt x="504" y="3653"/>
                </a:cubicBezTo>
                <a:cubicBezTo>
                  <a:pt x="819" y="4071"/>
                  <a:pt x="641" y="4721"/>
                  <a:pt x="315" y="4341"/>
                </a:cubicBezTo>
                <a:cubicBezTo>
                  <a:pt x="-37" y="3930"/>
                  <a:pt x="-129" y="4408"/>
                  <a:pt x="219" y="4842"/>
                </a:cubicBezTo>
                <a:cubicBezTo>
                  <a:pt x="381" y="5045"/>
                  <a:pt x="402" y="5152"/>
                  <a:pt x="306" y="5264"/>
                </a:cubicBezTo>
                <a:cubicBezTo>
                  <a:pt x="161" y="5433"/>
                  <a:pt x="206" y="5527"/>
                  <a:pt x="742" y="6169"/>
                </a:cubicBezTo>
                <a:cubicBezTo>
                  <a:pt x="1300" y="6836"/>
                  <a:pt x="1469" y="7454"/>
                  <a:pt x="1554" y="9182"/>
                </a:cubicBezTo>
                <a:cubicBezTo>
                  <a:pt x="1650" y="11139"/>
                  <a:pt x="1878" y="12224"/>
                  <a:pt x="2407" y="13220"/>
                </a:cubicBezTo>
                <a:cubicBezTo>
                  <a:pt x="3251" y="14809"/>
                  <a:pt x="4444" y="15998"/>
                  <a:pt x="6177" y="16974"/>
                </a:cubicBezTo>
                <a:lnTo>
                  <a:pt x="7149" y="17520"/>
                </a:lnTo>
                <a:lnTo>
                  <a:pt x="6672" y="17981"/>
                </a:lnTo>
                <a:cubicBezTo>
                  <a:pt x="6410" y="18235"/>
                  <a:pt x="6206" y="18525"/>
                  <a:pt x="6223" y="18625"/>
                </a:cubicBezTo>
                <a:cubicBezTo>
                  <a:pt x="6240" y="18725"/>
                  <a:pt x="6211" y="18872"/>
                  <a:pt x="6159" y="18953"/>
                </a:cubicBezTo>
                <a:cubicBezTo>
                  <a:pt x="6106" y="19035"/>
                  <a:pt x="6101" y="19188"/>
                  <a:pt x="6149" y="19295"/>
                </a:cubicBezTo>
                <a:cubicBezTo>
                  <a:pt x="6198" y="19402"/>
                  <a:pt x="6227" y="19577"/>
                  <a:pt x="6214" y="19681"/>
                </a:cubicBezTo>
                <a:cubicBezTo>
                  <a:pt x="6201" y="19785"/>
                  <a:pt x="6285" y="19886"/>
                  <a:pt x="6402" y="19907"/>
                </a:cubicBezTo>
                <a:cubicBezTo>
                  <a:pt x="6521" y="19929"/>
                  <a:pt x="6613" y="20046"/>
                  <a:pt x="6613" y="20174"/>
                </a:cubicBezTo>
                <a:cubicBezTo>
                  <a:pt x="6613" y="20349"/>
                  <a:pt x="6693" y="20400"/>
                  <a:pt x="6966" y="20400"/>
                </a:cubicBezTo>
                <a:cubicBezTo>
                  <a:pt x="7240" y="20400"/>
                  <a:pt x="7319" y="20454"/>
                  <a:pt x="7319" y="20631"/>
                </a:cubicBezTo>
                <a:cubicBezTo>
                  <a:pt x="7320" y="20819"/>
                  <a:pt x="7389" y="20851"/>
                  <a:pt x="7713" y="20826"/>
                </a:cubicBezTo>
                <a:cubicBezTo>
                  <a:pt x="8023" y="20802"/>
                  <a:pt x="8119" y="20844"/>
                  <a:pt x="8168" y="21026"/>
                </a:cubicBezTo>
                <a:cubicBezTo>
                  <a:pt x="8234" y="21271"/>
                  <a:pt x="8503" y="21319"/>
                  <a:pt x="8791" y="21141"/>
                </a:cubicBezTo>
                <a:cubicBezTo>
                  <a:pt x="8921" y="21061"/>
                  <a:pt x="9022" y="21102"/>
                  <a:pt x="9167" y="21287"/>
                </a:cubicBezTo>
                <a:cubicBezTo>
                  <a:pt x="9349" y="21518"/>
                  <a:pt x="9398" y="21526"/>
                  <a:pt x="9754" y="21394"/>
                </a:cubicBezTo>
                <a:cubicBezTo>
                  <a:pt x="10086" y="21271"/>
                  <a:pt x="10164" y="21277"/>
                  <a:pt x="10264" y="21425"/>
                </a:cubicBezTo>
                <a:cubicBezTo>
                  <a:pt x="10341" y="21540"/>
                  <a:pt x="10473" y="21592"/>
                  <a:pt x="10608" y="21589"/>
                </a:cubicBezTo>
                <a:cubicBezTo>
                  <a:pt x="10742" y="21586"/>
                  <a:pt x="10881" y="21525"/>
                  <a:pt x="10970" y="21407"/>
                </a:cubicBezTo>
                <a:cubicBezTo>
                  <a:pt x="11101" y="21234"/>
                  <a:pt x="11134" y="21233"/>
                  <a:pt x="11378" y="21398"/>
                </a:cubicBezTo>
                <a:cubicBezTo>
                  <a:pt x="11661" y="21590"/>
                  <a:pt x="11948" y="21545"/>
                  <a:pt x="12158" y="21274"/>
                </a:cubicBezTo>
                <a:cubicBezTo>
                  <a:pt x="12252" y="21152"/>
                  <a:pt x="12341" y="21141"/>
                  <a:pt x="12497" y="21225"/>
                </a:cubicBezTo>
                <a:cubicBezTo>
                  <a:pt x="12788" y="21383"/>
                  <a:pt x="13112" y="21280"/>
                  <a:pt x="13185" y="21008"/>
                </a:cubicBezTo>
                <a:cubicBezTo>
                  <a:pt x="13234" y="20826"/>
                  <a:pt x="13292" y="20805"/>
                  <a:pt x="13470" y="20897"/>
                </a:cubicBezTo>
                <a:cubicBezTo>
                  <a:pt x="13723" y="21028"/>
                  <a:pt x="13895" y="20948"/>
                  <a:pt x="14011" y="20644"/>
                </a:cubicBezTo>
                <a:cubicBezTo>
                  <a:pt x="14066" y="20499"/>
                  <a:pt x="14167" y="20451"/>
                  <a:pt x="14332" y="20493"/>
                </a:cubicBezTo>
                <a:cubicBezTo>
                  <a:pt x="14507" y="20537"/>
                  <a:pt x="14601" y="20483"/>
                  <a:pt x="14676" y="20293"/>
                </a:cubicBezTo>
                <a:cubicBezTo>
                  <a:pt x="14732" y="20150"/>
                  <a:pt x="14869" y="20001"/>
                  <a:pt x="14979" y="19961"/>
                </a:cubicBezTo>
                <a:cubicBezTo>
                  <a:pt x="15107" y="19913"/>
                  <a:pt x="15156" y="19805"/>
                  <a:pt x="15116" y="19659"/>
                </a:cubicBezTo>
                <a:cubicBezTo>
                  <a:pt x="15082" y="19534"/>
                  <a:pt x="15100" y="19405"/>
                  <a:pt x="15157" y="19370"/>
                </a:cubicBezTo>
                <a:cubicBezTo>
                  <a:pt x="15447" y="19197"/>
                  <a:pt x="15017" y="18035"/>
                  <a:pt x="14593" y="17848"/>
                </a:cubicBezTo>
                <a:cubicBezTo>
                  <a:pt x="14206" y="17678"/>
                  <a:pt x="14257" y="17554"/>
                  <a:pt x="14864" y="17192"/>
                </a:cubicBezTo>
                <a:cubicBezTo>
                  <a:pt x="17459" y="15640"/>
                  <a:pt x="18996" y="13879"/>
                  <a:pt x="19501" y="11875"/>
                </a:cubicBezTo>
                <a:cubicBezTo>
                  <a:pt x="19617" y="11414"/>
                  <a:pt x="19749" y="10301"/>
                  <a:pt x="19794" y="9399"/>
                </a:cubicBezTo>
                <a:cubicBezTo>
                  <a:pt x="19889" y="7541"/>
                  <a:pt x="20082" y="6719"/>
                  <a:pt x="20519" y="6324"/>
                </a:cubicBezTo>
                <a:cubicBezTo>
                  <a:pt x="20931" y="5952"/>
                  <a:pt x="21169" y="5489"/>
                  <a:pt x="21024" y="5348"/>
                </a:cubicBezTo>
                <a:cubicBezTo>
                  <a:pt x="20949" y="5275"/>
                  <a:pt x="20992" y="5131"/>
                  <a:pt x="21147" y="4940"/>
                </a:cubicBezTo>
                <a:cubicBezTo>
                  <a:pt x="21376" y="4659"/>
                  <a:pt x="21471" y="4287"/>
                  <a:pt x="21312" y="4287"/>
                </a:cubicBezTo>
                <a:cubicBezTo>
                  <a:pt x="21271" y="4287"/>
                  <a:pt x="21175" y="4370"/>
                  <a:pt x="21097" y="4474"/>
                </a:cubicBezTo>
                <a:cubicBezTo>
                  <a:pt x="21019" y="4577"/>
                  <a:pt x="20899" y="4632"/>
                  <a:pt x="20835" y="4594"/>
                </a:cubicBezTo>
                <a:cubicBezTo>
                  <a:pt x="20679" y="4500"/>
                  <a:pt x="20784" y="3870"/>
                  <a:pt x="20982" y="3711"/>
                </a:cubicBezTo>
                <a:cubicBezTo>
                  <a:pt x="21104" y="3613"/>
                  <a:pt x="21112" y="3536"/>
                  <a:pt x="21010" y="3378"/>
                </a:cubicBezTo>
                <a:cubicBezTo>
                  <a:pt x="20883" y="3181"/>
                  <a:pt x="20867" y="3181"/>
                  <a:pt x="20680" y="3404"/>
                </a:cubicBezTo>
                <a:cubicBezTo>
                  <a:pt x="20559" y="3549"/>
                  <a:pt x="20407" y="3612"/>
                  <a:pt x="20290" y="3569"/>
                </a:cubicBezTo>
                <a:cubicBezTo>
                  <a:pt x="20041" y="3476"/>
                  <a:pt x="19908" y="2941"/>
                  <a:pt x="20070" y="2690"/>
                </a:cubicBezTo>
                <a:cubicBezTo>
                  <a:pt x="20253" y="2406"/>
                  <a:pt x="20002" y="2176"/>
                  <a:pt x="19748" y="2397"/>
                </a:cubicBezTo>
                <a:cubicBezTo>
                  <a:pt x="19647" y="2485"/>
                  <a:pt x="19416" y="2594"/>
                  <a:pt x="19239" y="2637"/>
                </a:cubicBezTo>
                <a:cubicBezTo>
                  <a:pt x="18961" y="2704"/>
                  <a:pt x="18904" y="2671"/>
                  <a:pt x="18794" y="2393"/>
                </a:cubicBezTo>
                <a:cubicBezTo>
                  <a:pt x="18725" y="2216"/>
                  <a:pt x="18693" y="1969"/>
                  <a:pt x="18726" y="1847"/>
                </a:cubicBezTo>
                <a:cubicBezTo>
                  <a:pt x="18761" y="1716"/>
                  <a:pt x="18706" y="1568"/>
                  <a:pt x="18593" y="1487"/>
                </a:cubicBezTo>
                <a:cubicBezTo>
                  <a:pt x="18436" y="1376"/>
                  <a:pt x="18366" y="1394"/>
                  <a:pt x="18217" y="1567"/>
                </a:cubicBezTo>
                <a:cubicBezTo>
                  <a:pt x="18116" y="1685"/>
                  <a:pt x="17864" y="1813"/>
                  <a:pt x="17657" y="1851"/>
                </a:cubicBezTo>
                <a:cubicBezTo>
                  <a:pt x="17323" y="1914"/>
                  <a:pt x="17253" y="1875"/>
                  <a:pt x="17042" y="1541"/>
                </a:cubicBezTo>
                <a:cubicBezTo>
                  <a:pt x="16882" y="1285"/>
                  <a:pt x="16845" y="1122"/>
                  <a:pt x="16923" y="1030"/>
                </a:cubicBezTo>
                <a:cubicBezTo>
                  <a:pt x="17162" y="752"/>
                  <a:pt x="16556" y="765"/>
                  <a:pt x="16125" y="1048"/>
                </a:cubicBezTo>
                <a:cubicBezTo>
                  <a:pt x="15894" y="1200"/>
                  <a:pt x="15614" y="1323"/>
                  <a:pt x="15506" y="1323"/>
                </a:cubicBezTo>
                <a:cubicBezTo>
                  <a:pt x="15192" y="1323"/>
                  <a:pt x="14656" y="713"/>
                  <a:pt x="14754" y="467"/>
                </a:cubicBezTo>
                <a:cubicBezTo>
                  <a:pt x="14818" y="304"/>
                  <a:pt x="14794" y="273"/>
                  <a:pt x="14644" y="329"/>
                </a:cubicBezTo>
                <a:cubicBezTo>
                  <a:pt x="14537" y="369"/>
                  <a:pt x="14421" y="354"/>
                  <a:pt x="14382" y="294"/>
                </a:cubicBezTo>
                <a:cubicBezTo>
                  <a:pt x="14269" y="116"/>
                  <a:pt x="14060" y="172"/>
                  <a:pt x="14135" y="360"/>
                </a:cubicBezTo>
                <a:cubicBezTo>
                  <a:pt x="14183" y="483"/>
                  <a:pt x="14052" y="603"/>
                  <a:pt x="13690" y="773"/>
                </a:cubicBezTo>
                <a:lnTo>
                  <a:pt x="13176" y="1013"/>
                </a:lnTo>
                <a:lnTo>
                  <a:pt x="12745" y="698"/>
                </a:lnTo>
                <a:cubicBezTo>
                  <a:pt x="12468" y="493"/>
                  <a:pt x="12339" y="315"/>
                  <a:pt x="12378" y="196"/>
                </a:cubicBezTo>
                <a:cubicBezTo>
                  <a:pt x="12424" y="55"/>
                  <a:pt x="12356" y="14"/>
                  <a:pt x="12084" y="14"/>
                </a:cubicBezTo>
                <a:cubicBezTo>
                  <a:pt x="11865" y="14"/>
                  <a:pt x="11754" y="65"/>
                  <a:pt x="11786" y="147"/>
                </a:cubicBezTo>
                <a:cubicBezTo>
                  <a:pt x="11835" y="269"/>
                  <a:pt x="11034" y="871"/>
                  <a:pt x="10823" y="871"/>
                </a:cubicBezTo>
                <a:cubicBezTo>
                  <a:pt x="10593" y="871"/>
                  <a:pt x="9864" y="283"/>
                  <a:pt x="9920" y="143"/>
                </a:cubicBezTo>
                <a:cubicBezTo>
                  <a:pt x="9963" y="33"/>
                  <a:pt x="9879" y="-8"/>
                  <a:pt x="9621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Cinch_02.jpg" descr="Cinch_02.jpg"/>
          <p:cNvPicPr>
            <a:picLocks noChangeAspect="1"/>
          </p:cNvPicPr>
          <p:nvPr/>
        </p:nvPicPr>
        <p:blipFill>
          <a:blip r:embed="rId5">
            <a:extLst/>
          </a:blip>
          <a:srcRect l="34040" t="45518" r="34394" b="21541"/>
          <a:stretch>
            <a:fillRect/>
          </a:stretch>
        </p:blipFill>
        <p:spPr>
          <a:xfrm>
            <a:off x="2320834" y="3763982"/>
            <a:ext cx="1962332" cy="2047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550" fill="norm" stroke="1" extrusionOk="0">
                <a:moveTo>
                  <a:pt x="9922" y="3"/>
                </a:moveTo>
                <a:cubicBezTo>
                  <a:pt x="9883" y="11"/>
                  <a:pt x="9835" y="33"/>
                  <a:pt x="9783" y="74"/>
                </a:cubicBezTo>
                <a:cubicBezTo>
                  <a:pt x="9664" y="169"/>
                  <a:pt x="9588" y="165"/>
                  <a:pt x="9478" y="62"/>
                </a:cubicBezTo>
                <a:cubicBezTo>
                  <a:pt x="9361" y="-49"/>
                  <a:pt x="9344" y="-17"/>
                  <a:pt x="9404" y="216"/>
                </a:cubicBezTo>
                <a:cubicBezTo>
                  <a:pt x="9464" y="449"/>
                  <a:pt x="9380" y="632"/>
                  <a:pt x="8986" y="1110"/>
                </a:cubicBezTo>
                <a:lnTo>
                  <a:pt x="8490" y="1712"/>
                </a:lnTo>
                <a:lnTo>
                  <a:pt x="7941" y="1185"/>
                </a:lnTo>
                <a:cubicBezTo>
                  <a:pt x="7455" y="719"/>
                  <a:pt x="7409" y="635"/>
                  <a:pt x="7541" y="434"/>
                </a:cubicBezTo>
                <a:cubicBezTo>
                  <a:pt x="7622" y="309"/>
                  <a:pt x="7637" y="208"/>
                  <a:pt x="7576" y="208"/>
                </a:cubicBezTo>
                <a:cubicBezTo>
                  <a:pt x="7514" y="208"/>
                  <a:pt x="7433" y="252"/>
                  <a:pt x="7397" y="308"/>
                </a:cubicBezTo>
                <a:cubicBezTo>
                  <a:pt x="7361" y="365"/>
                  <a:pt x="7213" y="382"/>
                  <a:pt x="7066" y="346"/>
                </a:cubicBezTo>
                <a:cubicBezTo>
                  <a:pt x="6830" y="287"/>
                  <a:pt x="6819" y="300"/>
                  <a:pt x="6962" y="467"/>
                </a:cubicBezTo>
                <a:cubicBezTo>
                  <a:pt x="7101" y="630"/>
                  <a:pt x="7065" y="738"/>
                  <a:pt x="6692" y="1277"/>
                </a:cubicBezTo>
                <a:cubicBezTo>
                  <a:pt x="6455" y="1619"/>
                  <a:pt x="6218" y="1927"/>
                  <a:pt x="6165" y="1958"/>
                </a:cubicBezTo>
                <a:cubicBezTo>
                  <a:pt x="6112" y="1989"/>
                  <a:pt x="5870" y="1819"/>
                  <a:pt x="5625" y="1578"/>
                </a:cubicBezTo>
                <a:cubicBezTo>
                  <a:pt x="5268" y="1227"/>
                  <a:pt x="5196" y="1087"/>
                  <a:pt x="5264" y="872"/>
                </a:cubicBezTo>
                <a:cubicBezTo>
                  <a:pt x="5330" y="662"/>
                  <a:pt x="5313" y="634"/>
                  <a:pt x="5198" y="738"/>
                </a:cubicBezTo>
                <a:cubicBezTo>
                  <a:pt x="5118" y="812"/>
                  <a:pt x="4973" y="841"/>
                  <a:pt x="4876" y="805"/>
                </a:cubicBezTo>
                <a:cubicBezTo>
                  <a:pt x="4744" y="757"/>
                  <a:pt x="4721" y="797"/>
                  <a:pt x="4776" y="964"/>
                </a:cubicBezTo>
                <a:cubicBezTo>
                  <a:pt x="4846" y="1175"/>
                  <a:pt x="4258" y="2393"/>
                  <a:pt x="4018" y="2534"/>
                </a:cubicBezTo>
                <a:cubicBezTo>
                  <a:pt x="3963" y="2567"/>
                  <a:pt x="3759" y="2398"/>
                  <a:pt x="3561" y="2159"/>
                </a:cubicBezTo>
                <a:cubicBezTo>
                  <a:pt x="3307" y="1850"/>
                  <a:pt x="3217" y="1639"/>
                  <a:pt x="3261" y="1444"/>
                </a:cubicBezTo>
                <a:cubicBezTo>
                  <a:pt x="3314" y="1205"/>
                  <a:pt x="3308" y="1198"/>
                  <a:pt x="3191" y="1373"/>
                </a:cubicBezTo>
                <a:cubicBezTo>
                  <a:pt x="3118" y="1484"/>
                  <a:pt x="2998" y="1537"/>
                  <a:pt x="2926" y="1494"/>
                </a:cubicBezTo>
                <a:cubicBezTo>
                  <a:pt x="2842" y="1445"/>
                  <a:pt x="2819" y="1485"/>
                  <a:pt x="2865" y="1599"/>
                </a:cubicBezTo>
                <a:cubicBezTo>
                  <a:pt x="2945" y="1800"/>
                  <a:pt x="2545" y="2906"/>
                  <a:pt x="2307" y="3140"/>
                </a:cubicBezTo>
                <a:cubicBezTo>
                  <a:pt x="2180" y="3266"/>
                  <a:pt x="2109" y="3234"/>
                  <a:pt x="1894" y="2944"/>
                </a:cubicBezTo>
                <a:cubicBezTo>
                  <a:pt x="1724" y="2715"/>
                  <a:pt x="1660" y="2512"/>
                  <a:pt x="1711" y="2359"/>
                </a:cubicBezTo>
                <a:cubicBezTo>
                  <a:pt x="1781" y="2145"/>
                  <a:pt x="1768" y="2136"/>
                  <a:pt x="1541" y="2271"/>
                </a:cubicBezTo>
                <a:cubicBezTo>
                  <a:pt x="1404" y="2353"/>
                  <a:pt x="1316" y="2489"/>
                  <a:pt x="1349" y="2572"/>
                </a:cubicBezTo>
                <a:cubicBezTo>
                  <a:pt x="1421" y="2752"/>
                  <a:pt x="1190" y="3726"/>
                  <a:pt x="1027" y="3925"/>
                </a:cubicBezTo>
                <a:cubicBezTo>
                  <a:pt x="838" y="4157"/>
                  <a:pt x="701" y="3969"/>
                  <a:pt x="701" y="3478"/>
                </a:cubicBezTo>
                <a:cubicBezTo>
                  <a:pt x="701" y="3081"/>
                  <a:pt x="679" y="3039"/>
                  <a:pt x="527" y="3161"/>
                </a:cubicBezTo>
                <a:cubicBezTo>
                  <a:pt x="429" y="3239"/>
                  <a:pt x="348" y="3474"/>
                  <a:pt x="348" y="3687"/>
                </a:cubicBezTo>
                <a:cubicBezTo>
                  <a:pt x="348" y="3941"/>
                  <a:pt x="279" y="4100"/>
                  <a:pt x="152" y="4147"/>
                </a:cubicBezTo>
                <a:cubicBezTo>
                  <a:pt x="-19" y="4210"/>
                  <a:pt x="-30" y="4381"/>
                  <a:pt x="43" y="5646"/>
                </a:cubicBezTo>
                <a:cubicBezTo>
                  <a:pt x="234" y="8946"/>
                  <a:pt x="903" y="10697"/>
                  <a:pt x="2725" y="12654"/>
                </a:cubicBezTo>
                <a:cubicBezTo>
                  <a:pt x="3097" y="13053"/>
                  <a:pt x="3167" y="13220"/>
                  <a:pt x="3239" y="13866"/>
                </a:cubicBezTo>
                <a:cubicBezTo>
                  <a:pt x="3285" y="14278"/>
                  <a:pt x="3422" y="14859"/>
                  <a:pt x="3539" y="15156"/>
                </a:cubicBezTo>
                <a:cubicBezTo>
                  <a:pt x="3814" y="15851"/>
                  <a:pt x="4782" y="17034"/>
                  <a:pt x="5664" y="17750"/>
                </a:cubicBezTo>
                <a:cubicBezTo>
                  <a:pt x="6319" y="18281"/>
                  <a:pt x="6348" y="18328"/>
                  <a:pt x="6248" y="18656"/>
                </a:cubicBezTo>
                <a:cubicBezTo>
                  <a:pt x="6127" y="19048"/>
                  <a:pt x="6231" y="19855"/>
                  <a:pt x="6400" y="19855"/>
                </a:cubicBezTo>
                <a:cubicBezTo>
                  <a:pt x="6461" y="19855"/>
                  <a:pt x="6560" y="19983"/>
                  <a:pt x="6622" y="20139"/>
                </a:cubicBezTo>
                <a:cubicBezTo>
                  <a:pt x="6684" y="20295"/>
                  <a:pt x="6807" y="20423"/>
                  <a:pt x="6896" y="20423"/>
                </a:cubicBezTo>
                <a:cubicBezTo>
                  <a:pt x="6986" y="20423"/>
                  <a:pt x="7157" y="20528"/>
                  <a:pt x="7275" y="20653"/>
                </a:cubicBezTo>
                <a:cubicBezTo>
                  <a:pt x="7393" y="20777"/>
                  <a:pt x="7617" y="20878"/>
                  <a:pt x="7771" y="20878"/>
                </a:cubicBezTo>
                <a:cubicBezTo>
                  <a:pt x="7926" y="20878"/>
                  <a:pt x="8082" y="20956"/>
                  <a:pt x="8120" y="21049"/>
                </a:cubicBezTo>
                <a:cubicBezTo>
                  <a:pt x="8164" y="21160"/>
                  <a:pt x="8348" y="21221"/>
                  <a:pt x="8642" y="21221"/>
                </a:cubicBezTo>
                <a:cubicBezTo>
                  <a:pt x="8892" y="21221"/>
                  <a:pt x="9133" y="21276"/>
                  <a:pt x="9178" y="21346"/>
                </a:cubicBezTo>
                <a:cubicBezTo>
                  <a:pt x="9226" y="21420"/>
                  <a:pt x="9439" y="21450"/>
                  <a:pt x="9700" y="21417"/>
                </a:cubicBezTo>
                <a:cubicBezTo>
                  <a:pt x="9944" y="21385"/>
                  <a:pt x="10216" y="21404"/>
                  <a:pt x="10305" y="21459"/>
                </a:cubicBezTo>
                <a:cubicBezTo>
                  <a:pt x="10411" y="21523"/>
                  <a:pt x="10562" y="21551"/>
                  <a:pt x="10710" y="21550"/>
                </a:cubicBezTo>
                <a:cubicBezTo>
                  <a:pt x="10858" y="21550"/>
                  <a:pt x="11004" y="21519"/>
                  <a:pt x="11111" y="21454"/>
                </a:cubicBezTo>
                <a:cubicBezTo>
                  <a:pt x="11204" y="21398"/>
                  <a:pt x="11397" y="21393"/>
                  <a:pt x="11542" y="21446"/>
                </a:cubicBezTo>
                <a:cubicBezTo>
                  <a:pt x="11710" y="21507"/>
                  <a:pt x="11912" y="21487"/>
                  <a:pt x="12112" y="21388"/>
                </a:cubicBezTo>
                <a:cubicBezTo>
                  <a:pt x="12283" y="21303"/>
                  <a:pt x="12582" y="21240"/>
                  <a:pt x="12778" y="21246"/>
                </a:cubicBezTo>
                <a:cubicBezTo>
                  <a:pt x="12975" y="21251"/>
                  <a:pt x="13240" y="21163"/>
                  <a:pt x="13366" y="21053"/>
                </a:cubicBezTo>
                <a:cubicBezTo>
                  <a:pt x="13492" y="20944"/>
                  <a:pt x="13653" y="20891"/>
                  <a:pt x="13723" y="20932"/>
                </a:cubicBezTo>
                <a:cubicBezTo>
                  <a:pt x="13794" y="20974"/>
                  <a:pt x="14012" y="20876"/>
                  <a:pt x="14211" y="20715"/>
                </a:cubicBezTo>
                <a:cubicBezTo>
                  <a:pt x="14410" y="20555"/>
                  <a:pt x="14621" y="20423"/>
                  <a:pt x="14681" y="20423"/>
                </a:cubicBezTo>
                <a:cubicBezTo>
                  <a:pt x="14741" y="20423"/>
                  <a:pt x="14794" y="20354"/>
                  <a:pt x="14794" y="20268"/>
                </a:cubicBezTo>
                <a:cubicBezTo>
                  <a:pt x="14794" y="20182"/>
                  <a:pt x="14902" y="20041"/>
                  <a:pt x="15034" y="19955"/>
                </a:cubicBezTo>
                <a:cubicBezTo>
                  <a:pt x="15325" y="19766"/>
                  <a:pt x="15501" y="18704"/>
                  <a:pt x="15282" y="18451"/>
                </a:cubicBezTo>
                <a:cubicBezTo>
                  <a:pt x="15174" y="18327"/>
                  <a:pt x="15201" y="18256"/>
                  <a:pt x="15413" y="18121"/>
                </a:cubicBezTo>
                <a:cubicBezTo>
                  <a:pt x="15909" y="17805"/>
                  <a:pt x="17115" y="16624"/>
                  <a:pt x="17468" y="16108"/>
                </a:cubicBezTo>
                <a:cubicBezTo>
                  <a:pt x="18025" y="15294"/>
                  <a:pt x="18204" y="14826"/>
                  <a:pt x="18295" y="13941"/>
                </a:cubicBezTo>
                <a:cubicBezTo>
                  <a:pt x="18371" y="13201"/>
                  <a:pt x="18426" y="13062"/>
                  <a:pt x="18813" y="12650"/>
                </a:cubicBezTo>
                <a:cubicBezTo>
                  <a:pt x="20633" y="10710"/>
                  <a:pt x="21190" y="9332"/>
                  <a:pt x="21443" y="6126"/>
                </a:cubicBezTo>
                <a:cubicBezTo>
                  <a:pt x="21570" y="4512"/>
                  <a:pt x="21561" y="4373"/>
                  <a:pt x="21373" y="4272"/>
                </a:cubicBezTo>
                <a:cubicBezTo>
                  <a:pt x="21227" y="4193"/>
                  <a:pt x="21192" y="4078"/>
                  <a:pt x="21242" y="3858"/>
                </a:cubicBezTo>
                <a:cubicBezTo>
                  <a:pt x="21286" y="3670"/>
                  <a:pt x="21243" y="3467"/>
                  <a:pt x="21134" y="3328"/>
                </a:cubicBezTo>
                <a:cubicBezTo>
                  <a:pt x="20967" y="3117"/>
                  <a:pt x="20959" y="3131"/>
                  <a:pt x="20955" y="3579"/>
                </a:cubicBezTo>
                <a:cubicBezTo>
                  <a:pt x="20947" y="4552"/>
                  <a:pt x="20536" y="4208"/>
                  <a:pt x="20402" y="3115"/>
                </a:cubicBezTo>
                <a:cubicBezTo>
                  <a:pt x="20324" y="2475"/>
                  <a:pt x="20002" y="1954"/>
                  <a:pt x="20002" y="2468"/>
                </a:cubicBezTo>
                <a:cubicBezTo>
                  <a:pt x="20002" y="2800"/>
                  <a:pt x="19666" y="3411"/>
                  <a:pt x="19510" y="3361"/>
                </a:cubicBezTo>
                <a:cubicBezTo>
                  <a:pt x="19340" y="3307"/>
                  <a:pt x="18799" y="1914"/>
                  <a:pt x="18891" y="1770"/>
                </a:cubicBezTo>
                <a:cubicBezTo>
                  <a:pt x="18932" y="1707"/>
                  <a:pt x="18894" y="1612"/>
                  <a:pt x="18804" y="1557"/>
                </a:cubicBezTo>
                <a:cubicBezTo>
                  <a:pt x="18549" y="1402"/>
                  <a:pt x="18442" y="1437"/>
                  <a:pt x="18513" y="1653"/>
                </a:cubicBezTo>
                <a:cubicBezTo>
                  <a:pt x="18553" y="1777"/>
                  <a:pt x="18427" y="2022"/>
                  <a:pt x="18182" y="2301"/>
                </a:cubicBezTo>
                <a:lnTo>
                  <a:pt x="17790" y="2747"/>
                </a:lnTo>
                <a:lnTo>
                  <a:pt x="17359" y="1962"/>
                </a:lnTo>
                <a:cubicBezTo>
                  <a:pt x="17083" y="1464"/>
                  <a:pt x="16964" y="1142"/>
                  <a:pt x="17037" y="1073"/>
                </a:cubicBezTo>
                <a:cubicBezTo>
                  <a:pt x="17109" y="1003"/>
                  <a:pt x="17039" y="910"/>
                  <a:pt x="16845" y="814"/>
                </a:cubicBezTo>
                <a:cubicBezTo>
                  <a:pt x="16440" y="612"/>
                  <a:pt x="16434" y="613"/>
                  <a:pt x="16523" y="951"/>
                </a:cubicBezTo>
                <a:cubicBezTo>
                  <a:pt x="16584" y="1184"/>
                  <a:pt x="16518" y="1322"/>
                  <a:pt x="16205" y="1632"/>
                </a:cubicBezTo>
                <a:cubicBezTo>
                  <a:pt x="15989" y="1846"/>
                  <a:pt x="15772" y="2025"/>
                  <a:pt x="15722" y="2025"/>
                </a:cubicBezTo>
                <a:cubicBezTo>
                  <a:pt x="15671" y="2025"/>
                  <a:pt x="15436" y="1739"/>
                  <a:pt x="15204" y="1390"/>
                </a:cubicBezTo>
                <a:cubicBezTo>
                  <a:pt x="14909" y="949"/>
                  <a:pt x="14806" y="685"/>
                  <a:pt x="14860" y="521"/>
                </a:cubicBezTo>
                <a:cubicBezTo>
                  <a:pt x="14919" y="343"/>
                  <a:pt x="14894" y="301"/>
                  <a:pt x="14759" y="350"/>
                </a:cubicBezTo>
                <a:cubicBezTo>
                  <a:pt x="14662" y="386"/>
                  <a:pt x="14527" y="361"/>
                  <a:pt x="14455" y="292"/>
                </a:cubicBezTo>
                <a:cubicBezTo>
                  <a:pt x="14261" y="105"/>
                  <a:pt x="14140" y="284"/>
                  <a:pt x="14320" y="492"/>
                </a:cubicBezTo>
                <a:cubicBezTo>
                  <a:pt x="14452" y="645"/>
                  <a:pt x="14402" y="743"/>
                  <a:pt x="13958" y="1177"/>
                </a:cubicBezTo>
                <a:cubicBezTo>
                  <a:pt x="13673" y="1456"/>
                  <a:pt x="13397" y="1674"/>
                  <a:pt x="13349" y="1657"/>
                </a:cubicBezTo>
                <a:cubicBezTo>
                  <a:pt x="13301" y="1641"/>
                  <a:pt x="13050" y="1348"/>
                  <a:pt x="12787" y="1010"/>
                </a:cubicBezTo>
                <a:cubicBezTo>
                  <a:pt x="12392" y="501"/>
                  <a:pt x="12335" y="368"/>
                  <a:pt x="12456" y="225"/>
                </a:cubicBezTo>
                <a:cubicBezTo>
                  <a:pt x="12580" y="79"/>
                  <a:pt x="12565" y="61"/>
                  <a:pt x="12378" y="129"/>
                </a:cubicBezTo>
                <a:cubicBezTo>
                  <a:pt x="12255" y="173"/>
                  <a:pt x="12080" y="149"/>
                  <a:pt x="11986" y="74"/>
                </a:cubicBezTo>
                <a:cubicBezTo>
                  <a:pt x="11844" y="-39"/>
                  <a:pt x="11831" y="-14"/>
                  <a:pt x="11890" y="216"/>
                </a:cubicBezTo>
                <a:cubicBezTo>
                  <a:pt x="11946" y="433"/>
                  <a:pt x="11848" y="611"/>
                  <a:pt x="11446" y="1048"/>
                </a:cubicBezTo>
                <a:lnTo>
                  <a:pt x="10937" y="1603"/>
                </a:lnTo>
                <a:lnTo>
                  <a:pt x="10379" y="997"/>
                </a:lnTo>
                <a:cubicBezTo>
                  <a:pt x="9953" y="530"/>
                  <a:pt x="9856" y="354"/>
                  <a:pt x="9957" y="237"/>
                </a:cubicBezTo>
                <a:cubicBezTo>
                  <a:pt x="10085" y="89"/>
                  <a:pt x="10041" y="-20"/>
                  <a:pt x="9922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1" name="Cinch_03.jpg" descr="Cinch_03.jpg"/>
          <p:cNvPicPr>
            <a:picLocks noChangeAspect="1"/>
          </p:cNvPicPr>
          <p:nvPr/>
        </p:nvPicPr>
        <p:blipFill>
          <a:blip r:embed="rId6">
            <a:extLst/>
          </a:blip>
          <a:srcRect l="34055" t="45478" r="34371" b="19324"/>
          <a:stretch>
            <a:fillRect/>
          </a:stretch>
        </p:blipFill>
        <p:spPr>
          <a:xfrm>
            <a:off x="4336279" y="3693926"/>
            <a:ext cx="1962621" cy="21878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300" fill="norm" stroke="1" extrusionOk="0">
                <a:moveTo>
                  <a:pt x="11737" y="14"/>
                </a:moveTo>
                <a:cubicBezTo>
                  <a:pt x="11302" y="540"/>
                  <a:pt x="10910" y="949"/>
                  <a:pt x="10843" y="949"/>
                </a:cubicBezTo>
                <a:cubicBezTo>
                  <a:pt x="10796" y="949"/>
                  <a:pt x="10586" y="733"/>
                  <a:pt x="10375" y="466"/>
                </a:cubicBezTo>
                <a:cubicBezTo>
                  <a:pt x="9836" y="-215"/>
                  <a:pt x="9776" y="-36"/>
                  <a:pt x="10306" y="675"/>
                </a:cubicBezTo>
                <a:lnTo>
                  <a:pt x="10744" y="1262"/>
                </a:lnTo>
                <a:lnTo>
                  <a:pt x="10427" y="1629"/>
                </a:lnTo>
                <a:cubicBezTo>
                  <a:pt x="10253" y="1833"/>
                  <a:pt x="10072" y="2000"/>
                  <a:pt x="10024" y="2000"/>
                </a:cubicBezTo>
                <a:cubicBezTo>
                  <a:pt x="9975" y="2000"/>
                  <a:pt x="9740" y="1822"/>
                  <a:pt x="9499" y="1602"/>
                </a:cubicBezTo>
                <a:lnTo>
                  <a:pt x="9061" y="1201"/>
                </a:lnTo>
                <a:lnTo>
                  <a:pt x="9239" y="683"/>
                </a:lnTo>
                <a:cubicBezTo>
                  <a:pt x="9450" y="63"/>
                  <a:pt x="9442" y="111"/>
                  <a:pt x="9304" y="111"/>
                </a:cubicBezTo>
                <a:cubicBezTo>
                  <a:pt x="9242" y="111"/>
                  <a:pt x="9155" y="274"/>
                  <a:pt x="9113" y="474"/>
                </a:cubicBezTo>
                <a:cubicBezTo>
                  <a:pt x="8988" y="1066"/>
                  <a:pt x="8822" y="1094"/>
                  <a:pt x="8232" y="633"/>
                </a:cubicBezTo>
                <a:cubicBezTo>
                  <a:pt x="7400" y="-18"/>
                  <a:pt x="7275" y="148"/>
                  <a:pt x="8094" y="818"/>
                </a:cubicBezTo>
                <a:cubicBezTo>
                  <a:pt x="8783" y="1382"/>
                  <a:pt x="8825" y="1443"/>
                  <a:pt x="8731" y="1738"/>
                </a:cubicBezTo>
                <a:cubicBezTo>
                  <a:pt x="8599" y="2154"/>
                  <a:pt x="8404" y="2167"/>
                  <a:pt x="7751" y="1799"/>
                </a:cubicBezTo>
                <a:cubicBezTo>
                  <a:pt x="7204" y="1492"/>
                  <a:pt x="7057" y="1227"/>
                  <a:pt x="7057" y="567"/>
                </a:cubicBezTo>
                <a:cubicBezTo>
                  <a:pt x="7057" y="430"/>
                  <a:pt x="7016" y="320"/>
                  <a:pt x="6966" y="320"/>
                </a:cubicBezTo>
                <a:cubicBezTo>
                  <a:pt x="6916" y="320"/>
                  <a:pt x="6894" y="501"/>
                  <a:pt x="6918" y="725"/>
                </a:cubicBezTo>
                <a:cubicBezTo>
                  <a:pt x="6943" y="952"/>
                  <a:pt x="6904" y="1168"/>
                  <a:pt x="6832" y="1208"/>
                </a:cubicBezTo>
                <a:cubicBezTo>
                  <a:pt x="6760" y="1248"/>
                  <a:pt x="6406" y="1129"/>
                  <a:pt x="6047" y="946"/>
                </a:cubicBezTo>
                <a:cubicBezTo>
                  <a:pt x="5687" y="762"/>
                  <a:pt x="5366" y="637"/>
                  <a:pt x="5331" y="667"/>
                </a:cubicBezTo>
                <a:cubicBezTo>
                  <a:pt x="5296" y="698"/>
                  <a:pt x="5548" y="865"/>
                  <a:pt x="5895" y="1038"/>
                </a:cubicBezTo>
                <a:cubicBezTo>
                  <a:pt x="6834" y="1507"/>
                  <a:pt x="7022" y="1647"/>
                  <a:pt x="7109" y="1958"/>
                </a:cubicBezTo>
                <a:cubicBezTo>
                  <a:pt x="7236" y="2409"/>
                  <a:pt x="7040" y="2455"/>
                  <a:pt x="6255" y="2151"/>
                </a:cubicBezTo>
                <a:cubicBezTo>
                  <a:pt x="5621" y="1906"/>
                  <a:pt x="5486" y="1799"/>
                  <a:pt x="5166" y="1293"/>
                </a:cubicBezTo>
                <a:cubicBezTo>
                  <a:pt x="4784" y="690"/>
                  <a:pt x="4537" y="578"/>
                  <a:pt x="4876" y="1162"/>
                </a:cubicBezTo>
                <a:cubicBezTo>
                  <a:pt x="5169" y="1667"/>
                  <a:pt x="4974" y="1726"/>
                  <a:pt x="4052" y="1417"/>
                </a:cubicBezTo>
                <a:cubicBezTo>
                  <a:pt x="3333" y="1176"/>
                  <a:pt x="3229" y="1165"/>
                  <a:pt x="3137" y="1313"/>
                </a:cubicBezTo>
                <a:cubicBezTo>
                  <a:pt x="3079" y="1404"/>
                  <a:pt x="2985" y="1450"/>
                  <a:pt x="2924" y="1417"/>
                </a:cubicBezTo>
                <a:cubicBezTo>
                  <a:pt x="2703" y="1295"/>
                  <a:pt x="2818" y="1523"/>
                  <a:pt x="3124" y="1807"/>
                </a:cubicBezTo>
                <a:cubicBezTo>
                  <a:pt x="3398" y="2062"/>
                  <a:pt x="3414" y="2107"/>
                  <a:pt x="3241" y="2167"/>
                </a:cubicBezTo>
                <a:cubicBezTo>
                  <a:pt x="3131" y="2204"/>
                  <a:pt x="2736" y="2167"/>
                  <a:pt x="2365" y="2085"/>
                </a:cubicBezTo>
                <a:cubicBezTo>
                  <a:pt x="1747" y="1949"/>
                  <a:pt x="1675" y="1953"/>
                  <a:pt x="1493" y="2120"/>
                </a:cubicBezTo>
                <a:cubicBezTo>
                  <a:pt x="1305" y="2292"/>
                  <a:pt x="1317" y="2314"/>
                  <a:pt x="1705" y="2518"/>
                </a:cubicBezTo>
                <a:cubicBezTo>
                  <a:pt x="2285" y="2823"/>
                  <a:pt x="2116" y="2987"/>
                  <a:pt x="1285" y="2920"/>
                </a:cubicBezTo>
                <a:cubicBezTo>
                  <a:pt x="721" y="2874"/>
                  <a:pt x="591" y="2894"/>
                  <a:pt x="478" y="3055"/>
                </a:cubicBezTo>
                <a:cubicBezTo>
                  <a:pt x="359" y="3226"/>
                  <a:pt x="409" y="3269"/>
                  <a:pt x="916" y="3438"/>
                </a:cubicBezTo>
                <a:cubicBezTo>
                  <a:pt x="1231" y="3542"/>
                  <a:pt x="1493" y="3677"/>
                  <a:pt x="1502" y="3735"/>
                </a:cubicBezTo>
                <a:cubicBezTo>
                  <a:pt x="1510" y="3793"/>
                  <a:pt x="1205" y="3853"/>
                  <a:pt x="821" y="3870"/>
                </a:cubicBezTo>
                <a:cubicBezTo>
                  <a:pt x="313" y="3893"/>
                  <a:pt x="101" y="3945"/>
                  <a:pt x="49" y="4067"/>
                </a:cubicBezTo>
                <a:cubicBezTo>
                  <a:pt x="26" y="4120"/>
                  <a:pt x="5" y="4161"/>
                  <a:pt x="1" y="4191"/>
                </a:cubicBezTo>
                <a:cubicBezTo>
                  <a:pt x="-11" y="4281"/>
                  <a:pt x="116" y="4297"/>
                  <a:pt x="725" y="4427"/>
                </a:cubicBezTo>
                <a:cubicBezTo>
                  <a:pt x="1531" y="4598"/>
                  <a:pt x="1608" y="4771"/>
                  <a:pt x="899" y="4817"/>
                </a:cubicBezTo>
                <a:cubicBezTo>
                  <a:pt x="-153" y="4886"/>
                  <a:pt x="48" y="5254"/>
                  <a:pt x="1228" y="5416"/>
                </a:cubicBezTo>
                <a:cubicBezTo>
                  <a:pt x="2094" y="5535"/>
                  <a:pt x="2213" y="5685"/>
                  <a:pt x="1549" y="5822"/>
                </a:cubicBezTo>
                <a:cubicBezTo>
                  <a:pt x="975" y="5940"/>
                  <a:pt x="955" y="5962"/>
                  <a:pt x="1228" y="6146"/>
                </a:cubicBezTo>
                <a:cubicBezTo>
                  <a:pt x="1380" y="6249"/>
                  <a:pt x="1758" y="6302"/>
                  <a:pt x="2365" y="6305"/>
                </a:cubicBezTo>
                <a:cubicBezTo>
                  <a:pt x="2864" y="6306"/>
                  <a:pt x="3302" y="6353"/>
                  <a:pt x="3340" y="6409"/>
                </a:cubicBezTo>
                <a:cubicBezTo>
                  <a:pt x="3379" y="6465"/>
                  <a:pt x="3211" y="6585"/>
                  <a:pt x="2967" y="6676"/>
                </a:cubicBezTo>
                <a:lnTo>
                  <a:pt x="2525" y="6842"/>
                </a:lnTo>
                <a:lnTo>
                  <a:pt x="2876" y="7004"/>
                </a:lnTo>
                <a:cubicBezTo>
                  <a:pt x="3142" y="7127"/>
                  <a:pt x="3412" y="7146"/>
                  <a:pt x="4013" y="7093"/>
                </a:cubicBezTo>
                <a:cubicBezTo>
                  <a:pt x="4948" y="7010"/>
                  <a:pt x="5160" y="7082"/>
                  <a:pt x="4858" y="7379"/>
                </a:cubicBezTo>
                <a:cubicBezTo>
                  <a:pt x="4657" y="7577"/>
                  <a:pt x="4654" y="7590"/>
                  <a:pt x="4850" y="7688"/>
                </a:cubicBezTo>
                <a:cubicBezTo>
                  <a:pt x="5107" y="7816"/>
                  <a:pt x="5006" y="7989"/>
                  <a:pt x="4672" y="7989"/>
                </a:cubicBezTo>
                <a:cubicBezTo>
                  <a:pt x="4358" y="7989"/>
                  <a:pt x="3401" y="8393"/>
                  <a:pt x="3401" y="8526"/>
                </a:cubicBezTo>
                <a:cubicBezTo>
                  <a:pt x="3401" y="8581"/>
                  <a:pt x="3307" y="8661"/>
                  <a:pt x="3193" y="8704"/>
                </a:cubicBezTo>
                <a:cubicBezTo>
                  <a:pt x="2653" y="8910"/>
                  <a:pt x="2222" y="9216"/>
                  <a:pt x="2222" y="9392"/>
                </a:cubicBezTo>
                <a:cubicBezTo>
                  <a:pt x="2221" y="9498"/>
                  <a:pt x="2117" y="9609"/>
                  <a:pt x="1987" y="9639"/>
                </a:cubicBezTo>
                <a:cubicBezTo>
                  <a:pt x="1858" y="9669"/>
                  <a:pt x="1749" y="9756"/>
                  <a:pt x="1749" y="9828"/>
                </a:cubicBezTo>
                <a:cubicBezTo>
                  <a:pt x="1749" y="9901"/>
                  <a:pt x="1668" y="10020"/>
                  <a:pt x="1567" y="10095"/>
                </a:cubicBezTo>
                <a:cubicBezTo>
                  <a:pt x="1465" y="10170"/>
                  <a:pt x="1406" y="10318"/>
                  <a:pt x="1437" y="10423"/>
                </a:cubicBezTo>
                <a:cubicBezTo>
                  <a:pt x="1467" y="10529"/>
                  <a:pt x="1443" y="10642"/>
                  <a:pt x="1385" y="10675"/>
                </a:cubicBezTo>
                <a:cubicBezTo>
                  <a:pt x="1202" y="10775"/>
                  <a:pt x="1338" y="11889"/>
                  <a:pt x="1545" y="11992"/>
                </a:cubicBezTo>
                <a:cubicBezTo>
                  <a:pt x="1658" y="12048"/>
                  <a:pt x="1705" y="12167"/>
                  <a:pt x="1666" y="12297"/>
                </a:cubicBezTo>
                <a:cubicBezTo>
                  <a:pt x="1598" y="12530"/>
                  <a:pt x="2055" y="12987"/>
                  <a:pt x="2425" y="13055"/>
                </a:cubicBezTo>
                <a:cubicBezTo>
                  <a:pt x="2542" y="13076"/>
                  <a:pt x="2621" y="13168"/>
                  <a:pt x="2603" y="13263"/>
                </a:cubicBezTo>
                <a:cubicBezTo>
                  <a:pt x="2556" y="13515"/>
                  <a:pt x="3270" y="13924"/>
                  <a:pt x="3757" y="13924"/>
                </a:cubicBezTo>
                <a:cubicBezTo>
                  <a:pt x="4162" y="13924"/>
                  <a:pt x="4168" y="13933"/>
                  <a:pt x="4156" y="14345"/>
                </a:cubicBezTo>
                <a:cubicBezTo>
                  <a:pt x="4130" y="15195"/>
                  <a:pt x="3973" y="16147"/>
                  <a:pt x="3765" y="16710"/>
                </a:cubicBezTo>
                <a:cubicBezTo>
                  <a:pt x="3490" y="17458"/>
                  <a:pt x="3454" y="18346"/>
                  <a:pt x="3696" y="18429"/>
                </a:cubicBezTo>
                <a:cubicBezTo>
                  <a:pt x="3793" y="18462"/>
                  <a:pt x="3874" y="18603"/>
                  <a:pt x="3874" y="18742"/>
                </a:cubicBezTo>
                <a:cubicBezTo>
                  <a:pt x="3874" y="19021"/>
                  <a:pt x="4115" y="19256"/>
                  <a:pt x="4355" y="19210"/>
                </a:cubicBezTo>
                <a:cubicBezTo>
                  <a:pt x="4441" y="19193"/>
                  <a:pt x="4572" y="19341"/>
                  <a:pt x="4650" y="19546"/>
                </a:cubicBezTo>
                <a:cubicBezTo>
                  <a:pt x="4777" y="19877"/>
                  <a:pt x="4835" y="19913"/>
                  <a:pt x="5227" y="19913"/>
                </a:cubicBezTo>
                <a:cubicBezTo>
                  <a:pt x="5570" y="19913"/>
                  <a:pt x="5692" y="19968"/>
                  <a:pt x="5817" y="20176"/>
                </a:cubicBezTo>
                <a:cubicBezTo>
                  <a:pt x="5904" y="20320"/>
                  <a:pt x="6023" y="20445"/>
                  <a:pt x="6077" y="20450"/>
                </a:cubicBezTo>
                <a:cubicBezTo>
                  <a:pt x="6131" y="20455"/>
                  <a:pt x="6264" y="20492"/>
                  <a:pt x="6372" y="20535"/>
                </a:cubicBezTo>
                <a:cubicBezTo>
                  <a:pt x="6480" y="20578"/>
                  <a:pt x="6673" y="20563"/>
                  <a:pt x="6806" y="20500"/>
                </a:cubicBezTo>
                <a:cubicBezTo>
                  <a:pt x="7010" y="20403"/>
                  <a:pt x="7087" y="20432"/>
                  <a:pt x="7304" y="20693"/>
                </a:cubicBezTo>
                <a:cubicBezTo>
                  <a:pt x="7627" y="21082"/>
                  <a:pt x="7942" y="21154"/>
                  <a:pt x="8389" y="20948"/>
                </a:cubicBezTo>
                <a:cubicBezTo>
                  <a:pt x="8723" y="20794"/>
                  <a:pt x="8753" y="20798"/>
                  <a:pt x="9030" y="21045"/>
                </a:cubicBezTo>
                <a:cubicBezTo>
                  <a:pt x="9382" y="21358"/>
                  <a:pt x="9831" y="21380"/>
                  <a:pt x="10271" y="21103"/>
                </a:cubicBezTo>
                <a:cubicBezTo>
                  <a:pt x="10593" y="20900"/>
                  <a:pt x="10598" y="20900"/>
                  <a:pt x="10930" y="21111"/>
                </a:cubicBezTo>
                <a:cubicBezTo>
                  <a:pt x="11362" y="21385"/>
                  <a:pt x="11755" y="21361"/>
                  <a:pt x="12153" y="21037"/>
                </a:cubicBezTo>
                <a:cubicBezTo>
                  <a:pt x="12463" y="20785"/>
                  <a:pt x="12480" y="20784"/>
                  <a:pt x="12782" y="20960"/>
                </a:cubicBezTo>
                <a:cubicBezTo>
                  <a:pt x="13168" y="21185"/>
                  <a:pt x="13586" y="21106"/>
                  <a:pt x="13935" y="20744"/>
                </a:cubicBezTo>
                <a:cubicBezTo>
                  <a:pt x="14162" y="20508"/>
                  <a:pt x="14234" y="20491"/>
                  <a:pt x="14534" y="20593"/>
                </a:cubicBezTo>
                <a:cubicBezTo>
                  <a:pt x="14982" y="20745"/>
                  <a:pt x="15208" y="20664"/>
                  <a:pt x="15458" y="20272"/>
                </a:cubicBezTo>
                <a:cubicBezTo>
                  <a:pt x="15631" y="20000"/>
                  <a:pt x="15718" y="19958"/>
                  <a:pt x="15991" y="20009"/>
                </a:cubicBezTo>
                <a:cubicBezTo>
                  <a:pt x="16388" y="20084"/>
                  <a:pt x="16518" y="20007"/>
                  <a:pt x="16676" y="19600"/>
                </a:cubicBezTo>
                <a:cubicBezTo>
                  <a:pt x="16769" y="19362"/>
                  <a:pt x="16865" y="19291"/>
                  <a:pt x="17062" y="19310"/>
                </a:cubicBezTo>
                <a:cubicBezTo>
                  <a:pt x="17250" y="19328"/>
                  <a:pt x="17357" y="19256"/>
                  <a:pt x="17440" y="19063"/>
                </a:cubicBezTo>
                <a:cubicBezTo>
                  <a:pt x="17503" y="18914"/>
                  <a:pt x="17526" y="18754"/>
                  <a:pt x="17492" y="18704"/>
                </a:cubicBezTo>
                <a:cubicBezTo>
                  <a:pt x="17457" y="18653"/>
                  <a:pt x="17542" y="18560"/>
                  <a:pt x="17678" y="18495"/>
                </a:cubicBezTo>
                <a:cubicBezTo>
                  <a:pt x="17868" y="18405"/>
                  <a:pt x="17917" y="18291"/>
                  <a:pt x="17891" y="18020"/>
                </a:cubicBezTo>
                <a:cubicBezTo>
                  <a:pt x="17872" y="17825"/>
                  <a:pt x="17889" y="17635"/>
                  <a:pt x="17930" y="17598"/>
                </a:cubicBezTo>
                <a:cubicBezTo>
                  <a:pt x="18012" y="17525"/>
                  <a:pt x="17701" y="16609"/>
                  <a:pt x="17539" y="16451"/>
                </a:cubicBezTo>
                <a:cubicBezTo>
                  <a:pt x="17483" y="16396"/>
                  <a:pt x="17433" y="16113"/>
                  <a:pt x="17431" y="15821"/>
                </a:cubicBezTo>
                <a:cubicBezTo>
                  <a:pt x="17429" y="15529"/>
                  <a:pt x="17352" y="15017"/>
                  <a:pt x="17262" y="14681"/>
                </a:cubicBezTo>
                <a:cubicBezTo>
                  <a:pt x="17084" y="14017"/>
                  <a:pt x="17163" y="13890"/>
                  <a:pt x="17674" y="14009"/>
                </a:cubicBezTo>
                <a:cubicBezTo>
                  <a:pt x="17803" y="14039"/>
                  <a:pt x="17939" y="14019"/>
                  <a:pt x="17977" y="13963"/>
                </a:cubicBezTo>
                <a:cubicBezTo>
                  <a:pt x="18016" y="13907"/>
                  <a:pt x="18169" y="13817"/>
                  <a:pt x="18320" y="13766"/>
                </a:cubicBezTo>
                <a:cubicBezTo>
                  <a:pt x="18475" y="13713"/>
                  <a:pt x="18615" y="13569"/>
                  <a:pt x="18637" y="13433"/>
                </a:cubicBezTo>
                <a:cubicBezTo>
                  <a:pt x="18658" y="13301"/>
                  <a:pt x="18768" y="13175"/>
                  <a:pt x="18884" y="13155"/>
                </a:cubicBezTo>
                <a:cubicBezTo>
                  <a:pt x="19207" y="13100"/>
                  <a:pt x="19678" y="12666"/>
                  <a:pt x="19678" y="12421"/>
                </a:cubicBezTo>
                <a:cubicBezTo>
                  <a:pt x="19678" y="12300"/>
                  <a:pt x="19768" y="12157"/>
                  <a:pt x="19881" y="12100"/>
                </a:cubicBezTo>
                <a:cubicBezTo>
                  <a:pt x="20051" y="12016"/>
                  <a:pt x="20084" y="11859"/>
                  <a:pt x="20072" y="11227"/>
                </a:cubicBezTo>
                <a:cubicBezTo>
                  <a:pt x="20063" y="10774"/>
                  <a:pt x="19990" y="10350"/>
                  <a:pt x="19890" y="10195"/>
                </a:cubicBezTo>
                <a:cubicBezTo>
                  <a:pt x="19386" y="9414"/>
                  <a:pt x="19223" y="9238"/>
                  <a:pt x="18693" y="8917"/>
                </a:cubicBezTo>
                <a:cubicBezTo>
                  <a:pt x="18374" y="8723"/>
                  <a:pt x="17946" y="8464"/>
                  <a:pt x="17743" y="8337"/>
                </a:cubicBezTo>
                <a:cubicBezTo>
                  <a:pt x="17541" y="8210"/>
                  <a:pt x="17241" y="8105"/>
                  <a:pt x="17075" y="8101"/>
                </a:cubicBezTo>
                <a:cubicBezTo>
                  <a:pt x="16856" y="8097"/>
                  <a:pt x="16673" y="7967"/>
                  <a:pt x="16403" y="7626"/>
                </a:cubicBezTo>
                <a:cubicBezTo>
                  <a:pt x="16199" y="7368"/>
                  <a:pt x="16067" y="7135"/>
                  <a:pt x="16113" y="7112"/>
                </a:cubicBezTo>
                <a:cubicBezTo>
                  <a:pt x="16158" y="7089"/>
                  <a:pt x="16598" y="7114"/>
                  <a:pt x="17088" y="7166"/>
                </a:cubicBezTo>
                <a:cubicBezTo>
                  <a:pt x="17798" y="7242"/>
                  <a:pt x="18048" y="7230"/>
                  <a:pt x="18311" y="7108"/>
                </a:cubicBezTo>
                <a:lnTo>
                  <a:pt x="18641" y="6958"/>
                </a:lnTo>
                <a:lnTo>
                  <a:pt x="18272" y="6784"/>
                </a:lnTo>
                <a:cubicBezTo>
                  <a:pt x="18068" y="6690"/>
                  <a:pt x="17930" y="6569"/>
                  <a:pt x="17969" y="6513"/>
                </a:cubicBezTo>
                <a:cubicBezTo>
                  <a:pt x="18007" y="6458"/>
                  <a:pt x="18455" y="6413"/>
                  <a:pt x="18962" y="6413"/>
                </a:cubicBezTo>
                <a:cubicBezTo>
                  <a:pt x="19644" y="6413"/>
                  <a:pt x="19923" y="6373"/>
                  <a:pt x="20033" y="6254"/>
                </a:cubicBezTo>
                <a:cubicBezTo>
                  <a:pt x="20216" y="6058"/>
                  <a:pt x="20195" y="6037"/>
                  <a:pt x="19678" y="5918"/>
                </a:cubicBezTo>
                <a:cubicBezTo>
                  <a:pt x="19037" y="5771"/>
                  <a:pt x="19185" y="5632"/>
                  <a:pt x="20098" y="5532"/>
                </a:cubicBezTo>
                <a:cubicBezTo>
                  <a:pt x="20700" y="5466"/>
                  <a:pt x="20969" y="5391"/>
                  <a:pt x="21065" y="5254"/>
                </a:cubicBezTo>
                <a:cubicBezTo>
                  <a:pt x="21185" y="5082"/>
                  <a:pt x="21140" y="5053"/>
                  <a:pt x="20593" y="4975"/>
                </a:cubicBezTo>
                <a:cubicBezTo>
                  <a:pt x="20258" y="4928"/>
                  <a:pt x="19990" y="4844"/>
                  <a:pt x="19998" y="4786"/>
                </a:cubicBezTo>
                <a:cubicBezTo>
                  <a:pt x="20007" y="4728"/>
                  <a:pt x="20338" y="4613"/>
                  <a:pt x="20731" y="4531"/>
                </a:cubicBezTo>
                <a:cubicBezTo>
                  <a:pt x="21275" y="4417"/>
                  <a:pt x="21447" y="4337"/>
                  <a:pt x="21447" y="4195"/>
                </a:cubicBezTo>
                <a:cubicBezTo>
                  <a:pt x="21447" y="4040"/>
                  <a:pt x="21323" y="4001"/>
                  <a:pt x="20736" y="3975"/>
                </a:cubicBezTo>
                <a:cubicBezTo>
                  <a:pt x="20346" y="3958"/>
                  <a:pt x="20014" y="3902"/>
                  <a:pt x="19998" y="3851"/>
                </a:cubicBezTo>
                <a:cubicBezTo>
                  <a:pt x="19983" y="3800"/>
                  <a:pt x="20247" y="3664"/>
                  <a:pt x="20584" y="3550"/>
                </a:cubicBezTo>
                <a:cubicBezTo>
                  <a:pt x="21120" y="3368"/>
                  <a:pt x="21180" y="3319"/>
                  <a:pt x="21065" y="3156"/>
                </a:cubicBezTo>
                <a:cubicBezTo>
                  <a:pt x="20957" y="3000"/>
                  <a:pt x="20821" y="2979"/>
                  <a:pt x="20263" y="3024"/>
                </a:cubicBezTo>
                <a:cubicBezTo>
                  <a:pt x="19438" y="3091"/>
                  <a:pt x="19285" y="2943"/>
                  <a:pt x="19860" y="2626"/>
                </a:cubicBezTo>
                <a:cubicBezTo>
                  <a:pt x="20243" y="2415"/>
                  <a:pt x="20269" y="2376"/>
                  <a:pt x="20103" y="2228"/>
                </a:cubicBezTo>
                <a:cubicBezTo>
                  <a:pt x="19941" y="2085"/>
                  <a:pt x="19824" y="2084"/>
                  <a:pt x="19140" y="2205"/>
                </a:cubicBezTo>
                <a:cubicBezTo>
                  <a:pt x="18197" y="2372"/>
                  <a:pt x="17939" y="2249"/>
                  <a:pt x="18489" y="1900"/>
                </a:cubicBezTo>
                <a:cubicBezTo>
                  <a:pt x="18923" y="1625"/>
                  <a:pt x="18936" y="1550"/>
                  <a:pt x="18585" y="1382"/>
                </a:cubicBezTo>
                <a:cubicBezTo>
                  <a:pt x="18360" y="1275"/>
                  <a:pt x="18187" y="1299"/>
                  <a:pt x="17513" y="1525"/>
                </a:cubicBezTo>
                <a:cubicBezTo>
                  <a:pt x="17072" y="1673"/>
                  <a:pt x="16660" y="1768"/>
                  <a:pt x="16598" y="1734"/>
                </a:cubicBezTo>
                <a:cubicBezTo>
                  <a:pt x="16535" y="1699"/>
                  <a:pt x="16582" y="1550"/>
                  <a:pt x="16707" y="1390"/>
                </a:cubicBezTo>
                <a:cubicBezTo>
                  <a:pt x="17052" y="945"/>
                  <a:pt x="17104" y="845"/>
                  <a:pt x="16989" y="845"/>
                </a:cubicBezTo>
                <a:cubicBezTo>
                  <a:pt x="16929" y="845"/>
                  <a:pt x="16690" y="1096"/>
                  <a:pt x="16460" y="1405"/>
                </a:cubicBezTo>
                <a:cubicBezTo>
                  <a:pt x="16114" y="1869"/>
                  <a:pt x="15925" y="2010"/>
                  <a:pt x="15375" y="2209"/>
                </a:cubicBezTo>
                <a:cubicBezTo>
                  <a:pt x="14601" y="2489"/>
                  <a:pt x="14365" y="2409"/>
                  <a:pt x="14556" y="1927"/>
                </a:cubicBezTo>
                <a:cubicBezTo>
                  <a:pt x="14639" y="1717"/>
                  <a:pt x="14911" y="1527"/>
                  <a:pt x="15579" y="1216"/>
                </a:cubicBezTo>
                <a:cubicBezTo>
                  <a:pt x="16080" y="983"/>
                  <a:pt x="16489" y="758"/>
                  <a:pt x="16490" y="714"/>
                </a:cubicBezTo>
                <a:cubicBezTo>
                  <a:pt x="16491" y="670"/>
                  <a:pt x="16121" y="797"/>
                  <a:pt x="15670" y="1000"/>
                </a:cubicBezTo>
                <a:cubicBezTo>
                  <a:pt x="15220" y="1202"/>
                  <a:pt x="14823" y="1324"/>
                  <a:pt x="14786" y="1270"/>
                </a:cubicBezTo>
                <a:cubicBezTo>
                  <a:pt x="14748" y="1217"/>
                  <a:pt x="14752" y="979"/>
                  <a:pt x="14794" y="745"/>
                </a:cubicBezTo>
                <a:cubicBezTo>
                  <a:pt x="14907" y="116"/>
                  <a:pt x="14761" y="225"/>
                  <a:pt x="14608" y="884"/>
                </a:cubicBezTo>
                <a:cubicBezTo>
                  <a:pt x="14463" y="1504"/>
                  <a:pt x="14324" y="1655"/>
                  <a:pt x="13571" y="1993"/>
                </a:cubicBezTo>
                <a:cubicBezTo>
                  <a:pt x="13036" y="2232"/>
                  <a:pt x="13043" y="2233"/>
                  <a:pt x="12903" y="1664"/>
                </a:cubicBezTo>
                <a:cubicBezTo>
                  <a:pt x="12843" y="1416"/>
                  <a:pt x="12922" y="1324"/>
                  <a:pt x="13545" y="888"/>
                </a:cubicBezTo>
                <a:cubicBezTo>
                  <a:pt x="13934" y="615"/>
                  <a:pt x="14252" y="349"/>
                  <a:pt x="14252" y="296"/>
                </a:cubicBezTo>
                <a:cubicBezTo>
                  <a:pt x="14252" y="176"/>
                  <a:pt x="14082" y="264"/>
                  <a:pt x="13458" y="714"/>
                </a:cubicBezTo>
                <a:cubicBezTo>
                  <a:pt x="13186" y="911"/>
                  <a:pt x="12912" y="1043"/>
                  <a:pt x="12847" y="1007"/>
                </a:cubicBezTo>
                <a:cubicBezTo>
                  <a:pt x="12782" y="972"/>
                  <a:pt x="12694" y="779"/>
                  <a:pt x="12652" y="578"/>
                </a:cubicBezTo>
                <a:cubicBezTo>
                  <a:pt x="12609" y="378"/>
                  <a:pt x="12520" y="183"/>
                  <a:pt x="12452" y="146"/>
                </a:cubicBezTo>
                <a:cubicBezTo>
                  <a:pt x="12373" y="102"/>
                  <a:pt x="12354" y="164"/>
                  <a:pt x="12405" y="327"/>
                </a:cubicBezTo>
                <a:cubicBezTo>
                  <a:pt x="12673" y="1201"/>
                  <a:pt x="12653" y="1317"/>
                  <a:pt x="12144" y="1676"/>
                </a:cubicBezTo>
                <a:cubicBezTo>
                  <a:pt x="11619" y="2046"/>
                  <a:pt x="11512" y="2031"/>
                  <a:pt x="11186" y="1552"/>
                </a:cubicBezTo>
                <a:lnTo>
                  <a:pt x="10965" y="1235"/>
                </a:lnTo>
                <a:lnTo>
                  <a:pt x="11442" y="663"/>
                </a:lnTo>
                <a:cubicBezTo>
                  <a:pt x="11702" y="349"/>
                  <a:pt x="11883" y="64"/>
                  <a:pt x="11845" y="30"/>
                </a:cubicBezTo>
                <a:cubicBezTo>
                  <a:pt x="11807" y="-4"/>
                  <a:pt x="11757" y="-10"/>
                  <a:pt x="11737" y="14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wi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Twist</a:t>
            </a:r>
          </a:p>
        </p:txBody>
      </p:sp>
      <p:pic>
        <p:nvPicPr>
          <p:cNvPr id="154" name="Twist.gif" descr="Twist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299" y="2832100"/>
            <a:ext cx="60960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Twist_07.jpg" descr="Twist_07.jpg"/>
          <p:cNvPicPr>
            <a:picLocks noChangeAspect="1"/>
          </p:cNvPicPr>
          <p:nvPr/>
        </p:nvPicPr>
        <p:blipFill>
          <a:blip r:embed="rId3">
            <a:extLst/>
          </a:blip>
          <a:srcRect l="34262" t="45573" r="34550" b="21651"/>
          <a:stretch>
            <a:fillRect/>
          </a:stretch>
        </p:blipFill>
        <p:spPr>
          <a:xfrm>
            <a:off x="496030" y="3171182"/>
            <a:ext cx="1673761" cy="1758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064" fill="norm" stroke="1" extrusionOk="0">
                <a:moveTo>
                  <a:pt x="9671" y="0"/>
                </a:moveTo>
                <a:cubicBezTo>
                  <a:pt x="9414" y="0"/>
                  <a:pt x="9367" y="161"/>
                  <a:pt x="9472" y="684"/>
                </a:cubicBezTo>
                <a:cubicBezTo>
                  <a:pt x="9605" y="1345"/>
                  <a:pt x="9107" y="4624"/>
                  <a:pt x="8804" y="5081"/>
                </a:cubicBezTo>
                <a:cubicBezTo>
                  <a:pt x="8723" y="5203"/>
                  <a:pt x="8576" y="5225"/>
                  <a:pt x="8478" y="5128"/>
                </a:cubicBezTo>
                <a:cubicBezTo>
                  <a:pt x="8124" y="4781"/>
                  <a:pt x="7298" y="1448"/>
                  <a:pt x="7422" y="870"/>
                </a:cubicBezTo>
                <a:cubicBezTo>
                  <a:pt x="7512" y="448"/>
                  <a:pt x="7459" y="280"/>
                  <a:pt x="7233" y="280"/>
                </a:cubicBezTo>
                <a:cubicBezTo>
                  <a:pt x="6995" y="280"/>
                  <a:pt x="6943" y="493"/>
                  <a:pt x="7029" y="1141"/>
                </a:cubicBezTo>
                <a:cubicBezTo>
                  <a:pt x="7216" y="2543"/>
                  <a:pt x="6841" y="5161"/>
                  <a:pt x="6453" y="5161"/>
                </a:cubicBezTo>
                <a:cubicBezTo>
                  <a:pt x="6002" y="5161"/>
                  <a:pt x="5032" y="2225"/>
                  <a:pt x="5178" y="1302"/>
                </a:cubicBezTo>
                <a:cubicBezTo>
                  <a:pt x="5249" y="853"/>
                  <a:pt x="5204" y="630"/>
                  <a:pt x="5045" y="680"/>
                </a:cubicBezTo>
                <a:cubicBezTo>
                  <a:pt x="4888" y="729"/>
                  <a:pt x="4791" y="1664"/>
                  <a:pt x="4775" y="3275"/>
                </a:cubicBezTo>
                <a:cubicBezTo>
                  <a:pt x="4761" y="4762"/>
                  <a:pt x="4659" y="5813"/>
                  <a:pt x="4525" y="5841"/>
                </a:cubicBezTo>
                <a:cubicBezTo>
                  <a:pt x="4193" y="5911"/>
                  <a:pt x="3281" y="3224"/>
                  <a:pt x="3281" y="2177"/>
                </a:cubicBezTo>
                <a:cubicBezTo>
                  <a:pt x="3281" y="1485"/>
                  <a:pt x="3206" y="1304"/>
                  <a:pt x="2960" y="1393"/>
                </a:cubicBezTo>
                <a:cubicBezTo>
                  <a:pt x="2712" y="1481"/>
                  <a:pt x="2684" y="1641"/>
                  <a:pt x="2852" y="2091"/>
                </a:cubicBezTo>
                <a:cubicBezTo>
                  <a:pt x="3132" y="2839"/>
                  <a:pt x="3019" y="6023"/>
                  <a:pt x="2715" y="5950"/>
                </a:cubicBezTo>
                <a:cubicBezTo>
                  <a:pt x="2366" y="5867"/>
                  <a:pt x="1735" y="4005"/>
                  <a:pt x="1715" y="3004"/>
                </a:cubicBezTo>
                <a:cubicBezTo>
                  <a:pt x="1705" y="2490"/>
                  <a:pt x="1585" y="2105"/>
                  <a:pt x="1440" y="2105"/>
                </a:cubicBezTo>
                <a:cubicBezTo>
                  <a:pt x="1274" y="2105"/>
                  <a:pt x="1239" y="2342"/>
                  <a:pt x="1333" y="2780"/>
                </a:cubicBezTo>
                <a:cubicBezTo>
                  <a:pt x="1799" y="4954"/>
                  <a:pt x="1754" y="6672"/>
                  <a:pt x="1246" y="6197"/>
                </a:cubicBezTo>
                <a:cubicBezTo>
                  <a:pt x="1132" y="6091"/>
                  <a:pt x="913" y="5379"/>
                  <a:pt x="756" y="4610"/>
                </a:cubicBezTo>
                <a:cubicBezTo>
                  <a:pt x="482" y="3261"/>
                  <a:pt x="461" y="3232"/>
                  <a:pt x="170" y="3755"/>
                </a:cubicBezTo>
                <a:cubicBezTo>
                  <a:pt x="-88" y="4218"/>
                  <a:pt x="-65" y="4617"/>
                  <a:pt x="328" y="6521"/>
                </a:cubicBezTo>
                <a:cubicBezTo>
                  <a:pt x="920" y="9391"/>
                  <a:pt x="1452" y="11061"/>
                  <a:pt x="2470" y="13255"/>
                </a:cubicBezTo>
                <a:cubicBezTo>
                  <a:pt x="3340" y="15130"/>
                  <a:pt x="5184" y="18128"/>
                  <a:pt x="6264" y="19424"/>
                </a:cubicBezTo>
                <a:cubicBezTo>
                  <a:pt x="6938" y="20233"/>
                  <a:pt x="8638" y="21008"/>
                  <a:pt x="9253" y="20788"/>
                </a:cubicBezTo>
                <a:cubicBezTo>
                  <a:pt x="9440" y="20721"/>
                  <a:pt x="9654" y="20758"/>
                  <a:pt x="9727" y="20869"/>
                </a:cubicBezTo>
                <a:cubicBezTo>
                  <a:pt x="9815" y="21001"/>
                  <a:pt x="9944" y="21067"/>
                  <a:pt x="10069" y="21063"/>
                </a:cubicBezTo>
                <a:cubicBezTo>
                  <a:pt x="10194" y="21060"/>
                  <a:pt x="10319" y="20987"/>
                  <a:pt x="10411" y="20850"/>
                </a:cubicBezTo>
                <a:cubicBezTo>
                  <a:pt x="10511" y="20698"/>
                  <a:pt x="10653" y="20706"/>
                  <a:pt x="10870" y="20873"/>
                </a:cubicBezTo>
                <a:cubicBezTo>
                  <a:pt x="11051" y="21014"/>
                  <a:pt x="11354" y="21048"/>
                  <a:pt x="11584" y="20954"/>
                </a:cubicBezTo>
                <a:cubicBezTo>
                  <a:pt x="11803" y="20865"/>
                  <a:pt x="12074" y="20811"/>
                  <a:pt x="12185" y="20835"/>
                </a:cubicBezTo>
                <a:cubicBezTo>
                  <a:pt x="12297" y="20859"/>
                  <a:pt x="12552" y="20817"/>
                  <a:pt x="12751" y="20735"/>
                </a:cubicBezTo>
                <a:cubicBezTo>
                  <a:pt x="12951" y="20654"/>
                  <a:pt x="13219" y="20572"/>
                  <a:pt x="13343" y="20555"/>
                </a:cubicBezTo>
                <a:cubicBezTo>
                  <a:pt x="14009" y="20461"/>
                  <a:pt x="14787" y="19978"/>
                  <a:pt x="15291" y="19353"/>
                </a:cubicBezTo>
                <a:cubicBezTo>
                  <a:pt x="16385" y="17994"/>
                  <a:pt x="18172" y="15050"/>
                  <a:pt x="19060" y="13141"/>
                </a:cubicBezTo>
                <a:cubicBezTo>
                  <a:pt x="20211" y="10667"/>
                  <a:pt x="21481" y="6106"/>
                  <a:pt x="21508" y="4601"/>
                </a:cubicBezTo>
                <a:cubicBezTo>
                  <a:pt x="21512" y="4385"/>
                  <a:pt x="21493" y="4234"/>
                  <a:pt x="21442" y="4159"/>
                </a:cubicBezTo>
                <a:cubicBezTo>
                  <a:pt x="21346" y="4016"/>
                  <a:pt x="21288" y="3711"/>
                  <a:pt x="21314" y="3479"/>
                </a:cubicBezTo>
                <a:cubicBezTo>
                  <a:pt x="21362" y="3058"/>
                  <a:pt x="21363" y="3058"/>
                  <a:pt x="21161" y="3479"/>
                </a:cubicBezTo>
                <a:cubicBezTo>
                  <a:pt x="21050" y="3711"/>
                  <a:pt x="20874" y="4352"/>
                  <a:pt x="20769" y="4909"/>
                </a:cubicBezTo>
                <a:cubicBezTo>
                  <a:pt x="20524" y="6203"/>
                  <a:pt x="20150" y="6198"/>
                  <a:pt x="20044" y="4900"/>
                </a:cubicBezTo>
                <a:lnTo>
                  <a:pt x="19963" y="3897"/>
                </a:lnTo>
                <a:lnTo>
                  <a:pt x="19590" y="4895"/>
                </a:lnTo>
                <a:cubicBezTo>
                  <a:pt x="19387" y="5445"/>
                  <a:pt x="19118" y="5920"/>
                  <a:pt x="18994" y="5950"/>
                </a:cubicBezTo>
                <a:cubicBezTo>
                  <a:pt x="18689" y="6023"/>
                  <a:pt x="18579" y="3141"/>
                  <a:pt x="18851" y="2224"/>
                </a:cubicBezTo>
                <a:cubicBezTo>
                  <a:pt x="19017" y="1664"/>
                  <a:pt x="18990" y="1481"/>
                  <a:pt x="18744" y="1393"/>
                </a:cubicBezTo>
                <a:cubicBezTo>
                  <a:pt x="18503" y="1306"/>
                  <a:pt x="18428" y="1491"/>
                  <a:pt x="18428" y="2177"/>
                </a:cubicBezTo>
                <a:cubicBezTo>
                  <a:pt x="18428" y="3224"/>
                  <a:pt x="17515" y="5911"/>
                  <a:pt x="17183" y="5841"/>
                </a:cubicBezTo>
                <a:cubicBezTo>
                  <a:pt x="17049" y="5813"/>
                  <a:pt x="16952" y="4787"/>
                  <a:pt x="16944" y="3322"/>
                </a:cubicBezTo>
                <a:cubicBezTo>
                  <a:pt x="16936" y="1963"/>
                  <a:pt x="16861" y="788"/>
                  <a:pt x="16775" y="708"/>
                </a:cubicBezTo>
                <a:cubicBezTo>
                  <a:pt x="16690" y="628"/>
                  <a:pt x="16618" y="934"/>
                  <a:pt x="16617" y="1388"/>
                </a:cubicBezTo>
                <a:cubicBezTo>
                  <a:pt x="16616" y="2346"/>
                  <a:pt x="15702" y="5299"/>
                  <a:pt x="15393" y="5342"/>
                </a:cubicBezTo>
                <a:cubicBezTo>
                  <a:pt x="15053" y="5390"/>
                  <a:pt x="14807" y="4234"/>
                  <a:pt x="14740" y="2272"/>
                </a:cubicBezTo>
                <a:cubicBezTo>
                  <a:pt x="14673" y="298"/>
                  <a:pt x="14370" y="-533"/>
                  <a:pt x="14343" y="1179"/>
                </a:cubicBezTo>
                <a:cubicBezTo>
                  <a:pt x="14323" y="2376"/>
                  <a:pt x="13448" y="5305"/>
                  <a:pt x="13114" y="5294"/>
                </a:cubicBezTo>
                <a:cubicBezTo>
                  <a:pt x="12803" y="5285"/>
                  <a:pt x="12289" y="2227"/>
                  <a:pt x="12394" y="1022"/>
                </a:cubicBezTo>
                <a:cubicBezTo>
                  <a:pt x="12462" y="247"/>
                  <a:pt x="12414" y="63"/>
                  <a:pt x="12165" y="152"/>
                </a:cubicBezTo>
                <a:cubicBezTo>
                  <a:pt x="11958" y="226"/>
                  <a:pt x="11891" y="455"/>
                  <a:pt x="11971" y="817"/>
                </a:cubicBezTo>
                <a:cubicBezTo>
                  <a:pt x="12117" y="1479"/>
                  <a:pt x="11176" y="5094"/>
                  <a:pt x="10859" y="5085"/>
                </a:cubicBezTo>
                <a:cubicBezTo>
                  <a:pt x="10525" y="5076"/>
                  <a:pt x="9813" y="1915"/>
                  <a:pt x="9916" y="894"/>
                </a:cubicBezTo>
                <a:cubicBezTo>
                  <a:pt x="9985" y="204"/>
                  <a:pt x="9930" y="0"/>
                  <a:pt x="9671" y="0"/>
                </a:cubicBezTo>
                <a:close/>
                <a:moveTo>
                  <a:pt x="20136" y="2205"/>
                </a:moveTo>
                <a:cubicBezTo>
                  <a:pt x="20062" y="2259"/>
                  <a:pt x="20023" y="2524"/>
                  <a:pt x="20034" y="2961"/>
                </a:cubicBezTo>
                <a:lnTo>
                  <a:pt x="20060" y="3897"/>
                </a:lnTo>
                <a:lnTo>
                  <a:pt x="20243" y="3161"/>
                </a:lnTo>
                <a:cubicBezTo>
                  <a:pt x="20353" y="2729"/>
                  <a:pt x="20346" y="2341"/>
                  <a:pt x="20223" y="2224"/>
                </a:cubicBezTo>
                <a:cubicBezTo>
                  <a:pt x="20190" y="2193"/>
                  <a:pt x="20161" y="2187"/>
                  <a:pt x="20136" y="220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6" name="Twist_10.jpg" descr="Twist_10.jpg"/>
          <p:cNvPicPr>
            <a:picLocks noChangeAspect="1"/>
          </p:cNvPicPr>
          <p:nvPr/>
        </p:nvPicPr>
        <p:blipFill>
          <a:blip r:embed="rId4">
            <a:extLst/>
          </a:blip>
          <a:srcRect l="34280" t="45565" r="34630" b="21765"/>
          <a:stretch>
            <a:fillRect/>
          </a:stretch>
        </p:blipFill>
        <p:spPr>
          <a:xfrm>
            <a:off x="2462596" y="3121467"/>
            <a:ext cx="1768421" cy="1858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5" h="21548" fill="norm" stroke="1" extrusionOk="0">
                <a:moveTo>
                  <a:pt x="12486" y="2"/>
                </a:moveTo>
                <a:cubicBezTo>
                  <a:pt x="12358" y="-34"/>
                  <a:pt x="11822" y="306"/>
                  <a:pt x="11446" y="720"/>
                </a:cubicBezTo>
                <a:lnTo>
                  <a:pt x="10893" y="1328"/>
                </a:lnTo>
                <a:lnTo>
                  <a:pt x="10132" y="624"/>
                </a:lnTo>
                <a:cubicBezTo>
                  <a:pt x="9616" y="145"/>
                  <a:pt x="9372" y="29"/>
                  <a:pt x="9372" y="255"/>
                </a:cubicBezTo>
                <a:cubicBezTo>
                  <a:pt x="9372" y="439"/>
                  <a:pt x="9177" y="758"/>
                  <a:pt x="8939" y="964"/>
                </a:cubicBezTo>
                <a:cubicBezTo>
                  <a:pt x="8531" y="1317"/>
                  <a:pt x="8471" y="1317"/>
                  <a:pt x="7923" y="973"/>
                </a:cubicBezTo>
                <a:cubicBezTo>
                  <a:pt x="7603" y="773"/>
                  <a:pt x="7386" y="535"/>
                  <a:pt x="7442" y="449"/>
                </a:cubicBezTo>
                <a:cubicBezTo>
                  <a:pt x="7498" y="363"/>
                  <a:pt x="7397" y="292"/>
                  <a:pt x="7216" y="292"/>
                </a:cubicBezTo>
                <a:cubicBezTo>
                  <a:pt x="7035" y="292"/>
                  <a:pt x="6884" y="456"/>
                  <a:pt x="6884" y="656"/>
                </a:cubicBezTo>
                <a:cubicBezTo>
                  <a:pt x="6884" y="855"/>
                  <a:pt x="6708" y="1175"/>
                  <a:pt x="6489" y="1365"/>
                </a:cubicBezTo>
                <a:cubicBezTo>
                  <a:pt x="6124" y="1680"/>
                  <a:pt x="6044" y="1675"/>
                  <a:pt x="5527" y="1295"/>
                </a:cubicBezTo>
                <a:cubicBezTo>
                  <a:pt x="4936" y="862"/>
                  <a:pt x="4598" y="759"/>
                  <a:pt x="4660" y="1033"/>
                </a:cubicBezTo>
                <a:cubicBezTo>
                  <a:pt x="4680" y="1122"/>
                  <a:pt x="4569" y="1486"/>
                  <a:pt x="4415" y="1843"/>
                </a:cubicBezTo>
                <a:lnTo>
                  <a:pt x="4136" y="2492"/>
                </a:lnTo>
                <a:lnTo>
                  <a:pt x="3587" y="1885"/>
                </a:lnTo>
                <a:cubicBezTo>
                  <a:pt x="3212" y="1470"/>
                  <a:pt x="3004" y="1364"/>
                  <a:pt x="2932" y="1558"/>
                </a:cubicBezTo>
                <a:cubicBezTo>
                  <a:pt x="2875" y="1714"/>
                  <a:pt x="2714" y="2135"/>
                  <a:pt x="2576" y="2492"/>
                </a:cubicBezTo>
                <a:lnTo>
                  <a:pt x="2326" y="3141"/>
                </a:lnTo>
                <a:lnTo>
                  <a:pt x="1912" y="2653"/>
                </a:lnTo>
                <a:cubicBezTo>
                  <a:pt x="1370" y="2017"/>
                  <a:pt x="1306" y="2038"/>
                  <a:pt x="1282" y="2846"/>
                </a:cubicBezTo>
                <a:cubicBezTo>
                  <a:pt x="1254" y="3783"/>
                  <a:pt x="855" y="4122"/>
                  <a:pt x="574" y="3449"/>
                </a:cubicBezTo>
                <a:lnTo>
                  <a:pt x="358" y="2925"/>
                </a:lnTo>
                <a:lnTo>
                  <a:pt x="343" y="3477"/>
                </a:lnTo>
                <a:cubicBezTo>
                  <a:pt x="335" y="3780"/>
                  <a:pt x="218" y="4130"/>
                  <a:pt x="88" y="4255"/>
                </a:cubicBezTo>
                <a:cubicBezTo>
                  <a:pt x="-77" y="4412"/>
                  <a:pt x="-11" y="5032"/>
                  <a:pt x="300" y="6298"/>
                </a:cubicBezTo>
                <a:cubicBezTo>
                  <a:pt x="545" y="7297"/>
                  <a:pt x="914" y="8894"/>
                  <a:pt x="1123" y="9846"/>
                </a:cubicBezTo>
                <a:cubicBezTo>
                  <a:pt x="1654" y="12268"/>
                  <a:pt x="2963" y="14709"/>
                  <a:pt x="4756" y="16634"/>
                </a:cubicBezTo>
                <a:cubicBezTo>
                  <a:pt x="5976" y="17943"/>
                  <a:pt x="6225" y="18336"/>
                  <a:pt x="6133" y="18797"/>
                </a:cubicBezTo>
                <a:cubicBezTo>
                  <a:pt x="6070" y="19112"/>
                  <a:pt x="6183" y="19621"/>
                  <a:pt x="6388" y="19952"/>
                </a:cubicBezTo>
                <a:cubicBezTo>
                  <a:pt x="6755" y="20545"/>
                  <a:pt x="8009" y="21273"/>
                  <a:pt x="8761" y="21328"/>
                </a:cubicBezTo>
                <a:cubicBezTo>
                  <a:pt x="8982" y="21344"/>
                  <a:pt x="9218" y="21410"/>
                  <a:pt x="9285" y="21475"/>
                </a:cubicBezTo>
                <a:cubicBezTo>
                  <a:pt x="9353" y="21540"/>
                  <a:pt x="10140" y="21566"/>
                  <a:pt x="11032" y="21535"/>
                </a:cubicBezTo>
                <a:cubicBezTo>
                  <a:pt x="13715" y="21441"/>
                  <a:pt x="15596" y="20254"/>
                  <a:pt x="15340" y="18820"/>
                </a:cubicBezTo>
                <a:cubicBezTo>
                  <a:pt x="15264" y="18396"/>
                  <a:pt x="15586" y="17893"/>
                  <a:pt x="16822" y="16496"/>
                </a:cubicBezTo>
                <a:cubicBezTo>
                  <a:pt x="18623" y="14461"/>
                  <a:pt x="19763" y="12330"/>
                  <a:pt x="20316" y="9952"/>
                </a:cubicBezTo>
                <a:cubicBezTo>
                  <a:pt x="20524" y="9060"/>
                  <a:pt x="20891" y="7465"/>
                  <a:pt x="21139" y="6408"/>
                </a:cubicBezTo>
                <a:cubicBezTo>
                  <a:pt x="21453" y="5069"/>
                  <a:pt x="21523" y="4409"/>
                  <a:pt x="21361" y="4222"/>
                </a:cubicBezTo>
                <a:cubicBezTo>
                  <a:pt x="21232" y="4075"/>
                  <a:pt x="21193" y="3769"/>
                  <a:pt x="21274" y="3546"/>
                </a:cubicBezTo>
                <a:cubicBezTo>
                  <a:pt x="21417" y="3153"/>
                  <a:pt x="21410" y="3156"/>
                  <a:pt x="21096" y="3541"/>
                </a:cubicBezTo>
                <a:cubicBezTo>
                  <a:pt x="20802" y="3901"/>
                  <a:pt x="20743" y="3905"/>
                  <a:pt x="20475" y="3596"/>
                </a:cubicBezTo>
                <a:cubicBezTo>
                  <a:pt x="20312" y="3409"/>
                  <a:pt x="20240" y="3097"/>
                  <a:pt x="20316" y="2906"/>
                </a:cubicBezTo>
                <a:cubicBezTo>
                  <a:pt x="20552" y="2318"/>
                  <a:pt x="20201" y="2109"/>
                  <a:pt x="19830" y="2616"/>
                </a:cubicBezTo>
                <a:cubicBezTo>
                  <a:pt x="19493" y="3076"/>
                  <a:pt x="19466" y="3080"/>
                  <a:pt x="19176" y="2699"/>
                </a:cubicBezTo>
                <a:cubicBezTo>
                  <a:pt x="19009" y="2481"/>
                  <a:pt x="18872" y="2129"/>
                  <a:pt x="18872" y="1921"/>
                </a:cubicBezTo>
                <a:cubicBezTo>
                  <a:pt x="18872" y="1713"/>
                  <a:pt x="18769" y="1481"/>
                  <a:pt x="18641" y="1406"/>
                </a:cubicBezTo>
                <a:cubicBezTo>
                  <a:pt x="18514" y="1331"/>
                  <a:pt x="18439" y="1384"/>
                  <a:pt x="18473" y="1521"/>
                </a:cubicBezTo>
                <a:cubicBezTo>
                  <a:pt x="18507" y="1658"/>
                  <a:pt x="18311" y="1918"/>
                  <a:pt x="18040" y="2096"/>
                </a:cubicBezTo>
                <a:cubicBezTo>
                  <a:pt x="17575" y="2401"/>
                  <a:pt x="17522" y="2378"/>
                  <a:pt x="17183" y="1751"/>
                </a:cubicBezTo>
                <a:cubicBezTo>
                  <a:pt x="16985" y="1385"/>
                  <a:pt x="16884" y="1088"/>
                  <a:pt x="16957" y="1088"/>
                </a:cubicBezTo>
                <a:cubicBezTo>
                  <a:pt x="17030" y="1088"/>
                  <a:pt x="17027" y="986"/>
                  <a:pt x="16947" y="863"/>
                </a:cubicBezTo>
                <a:cubicBezTo>
                  <a:pt x="16863" y="732"/>
                  <a:pt x="16614" y="869"/>
                  <a:pt x="16350" y="1190"/>
                </a:cubicBezTo>
                <a:cubicBezTo>
                  <a:pt x="15756" y="1913"/>
                  <a:pt x="15556" y="1879"/>
                  <a:pt x="15003" y="983"/>
                </a:cubicBezTo>
                <a:lnTo>
                  <a:pt x="14536" y="232"/>
                </a:lnTo>
                <a:lnTo>
                  <a:pt x="13949" y="904"/>
                </a:lnTo>
                <a:lnTo>
                  <a:pt x="13357" y="1572"/>
                </a:lnTo>
                <a:lnTo>
                  <a:pt x="12847" y="964"/>
                </a:lnTo>
                <a:cubicBezTo>
                  <a:pt x="12567" y="629"/>
                  <a:pt x="12393" y="272"/>
                  <a:pt x="12457" y="173"/>
                </a:cubicBezTo>
                <a:cubicBezTo>
                  <a:pt x="12527" y="65"/>
                  <a:pt x="12528" y="14"/>
                  <a:pt x="12486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7" name="Twist_12.jpg" descr="Twist_12.jpg"/>
          <p:cNvPicPr>
            <a:picLocks noChangeAspect="1"/>
          </p:cNvPicPr>
          <p:nvPr/>
        </p:nvPicPr>
        <p:blipFill>
          <a:blip r:embed="rId5">
            <a:extLst/>
          </a:blip>
          <a:srcRect l="34153" t="45616" r="34423" b="21811"/>
          <a:stretch>
            <a:fillRect/>
          </a:stretch>
        </p:blipFill>
        <p:spPr>
          <a:xfrm>
            <a:off x="4551050" y="3146401"/>
            <a:ext cx="1768494" cy="1833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465" fill="norm" stroke="1" extrusionOk="0">
                <a:moveTo>
                  <a:pt x="9759" y="2"/>
                </a:moveTo>
                <a:cubicBezTo>
                  <a:pt x="9594" y="20"/>
                  <a:pt x="9402" y="192"/>
                  <a:pt x="9102" y="527"/>
                </a:cubicBezTo>
                <a:lnTo>
                  <a:pt x="8604" y="1085"/>
                </a:lnTo>
                <a:lnTo>
                  <a:pt x="8010" y="639"/>
                </a:lnTo>
                <a:cubicBezTo>
                  <a:pt x="7416" y="189"/>
                  <a:pt x="6793" y="21"/>
                  <a:pt x="7020" y="374"/>
                </a:cubicBezTo>
                <a:cubicBezTo>
                  <a:pt x="7086" y="477"/>
                  <a:pt x="6930" y="743"/>
                  <a:pt x="6677" y="964"/>
                </a:cubicBezTo>
                <a:cubicBezTo>
                  <a:pt x="6239" y="1345"/>
                  <a:pt x="6183" y="1346"/>
                  <a:pt x="5551" y="996"/>
                </a:cubicBezTo>
                <a:cubicBezTo>
                  <a:pt x="4923" y="650"/>
                  <a:pt x="4879" y="654"/>
                  <a:pt x="4749" y="1006"/>
                </a:cubicBezTo>
                <a:cubicBezTo>
                  <a:pt x="4447" y="1821"/>
                  <a:pt x="4201" y="1949"/>
                  <a:pt x="3633" y="1591"/>
                </a:cubicBezTo>
                <a:cubicBezTo>
                  <a:pt x="3058" y="1229"/>
                  <a:pt x="3123" y="1180"/>
                  <a:pt x="2778" y="2242"/>
                </a:cubicBezTo>
                <a:cubicBezTo>
                  <a:pt x="2659" y="2609"/>
                  <a:pt x="2080" y="2676"/>
                  <a:pt x="1870" y="2349"/>
                </a:cubicBezTo>
                <a:cubicBezTo>
                  <a:pt x="1603" y="1933"/>
                  <a:pt x="1340" y="2136"/>
                  <a:pt x="1382" y="2725"/>
                </a:cubicBezTo>
                <a:cubicBezTo>
                  <a:pt x="1418" y="3228"/>
                  <a:pt x="1344" y="3315"/>
                  <a:pt x="904" y="3269"/>
                </a:cubicBezTo>
                <a:cubicBezTo>
                  <a:pt x="482" y="3225"/>
                  <a:pt x="406" y="3294"/>
                  <a:pt x="517" y="3631"/>
                </a:cubicBezTo>
                <a:cubicBezTo>
                  <a:pt x="607" y="3903"/>
                  <a:pt x="518" y="4121"/>
                  <a:pt x="261" y="4259"/>
                </a:cubicBezTo>
                <a:cubicBezTo>
                  <a:pt x="-51" y="4427"/>
                  <a:pt x="-73" y="4532"/>
                  <a:pt x="140" y="4779"/>
                </a:cubicBezTo>
                <a:cubicBezTo>
                  <a:pt x="288" y="4950"/>
                  <a:pt x="349" y="5146"/>
                  <a:pt x="276" y="5216"/>
                </a:cubicBezTo>
                <a:cubicBezTo>
                  <a:pt x="202" y="5287"/>
                  <a:pt x="424" y="5702"/>
                  <a:pt x="768" y="6136"/>
                </a:cubicBezTo>
                <a:cubicBezTo>
                  <a:pt x="1326" y="6840"/>
                  <a:pt x="1409" y="7173"/>
                  <a:pt x="1561" y="9227"/>
                </a:cubicBezTo>
                <a:cubicBezTo>
                  <a:pt x="1732" y="11552"/>
                  <a:pt x="1925" y="12447"/>
                  <a:pt x="2445" y="13391"/>
                </a:cubicBezTo>
                <a:cubicBezTo>
                  <a:pt x="3057" y="14504"/>
                  <a:pt x="4361" y="15797"/>
                  <a:pt x="5730" y="16648"/>
                </a:cubicBezTo>
                <a:cubicBezTo>
                  <a:pt x="7156" y="17535"/>
                  <a:pt x="7159" y="17546"/>
                  <a:pt x="6739" y="17996"/>
                </a:cubicBezTo>
                <a:cubicBezTo>
                  <a:pt x="6507" y="18245"/>
                  <a:pt x="6252" y="18631"/>
                  <a:pt x="6169" y="18856"/>
                </a:cubicBezTo>
                <a:cubicBezTo>
                  <a:pt x="5919" y="19534"/>
                  <a:pt x="7148" y="21036"/>
                  <a:pt x="7778" y="20822"/>
                </a:cubicBezTo>
                <a:cubicBezTo>
                  <a:pt x="7937" y="20767"/>
                  <a:pt x="8122" y="20869"/>
                  <a:pt x="8194" y="21049"/>
                </a:cubicBezTo>
                <a:cubicBezTo>
                  <a:pt x="8273" y="21248"/>
                  <a:pt x="8484" y="21329"/>
                  <a:pt x="8730" y="21254"/>
                </a:cubicBezTo>
                <a:cubicBezTo>
                  <a:pt x="8952" y="21186"/>
                  <a:pt x="9186" y="21211"/>
                  <a:pt x="9252" y="21314"/>
                </a:cubicBezTo>
                <a:cubicBezTo>
                  <a:pt x="9304" y="21395"/>
                  <a:pt x="9996" y="21451"/>
                  <a:pt x="10710" y="21463"/>
                </a:cubicBezTo>
                <a:cubicBezTo>
                  <a:pt x="11425" y="21475"/>
                  <a:pt x="12161" y="21447"/>
                  <a:pt x="12314" y="21370"/>
                </a:cubicBezTo>
                <a:cubicBezTo>
                  <a:pt x="12376" y="21339"/>
                  <a:pt x="12506" y="21323"/>
                  <a:pt x="12599" y="21337"/>
                </a:cubicBezTo>
                <a:cubicBezTo>
                  <a:pt x="13068" y="21409"/>
                  <a:pt x="14740" y="20415"/>
                  <a:pt x="15078" y="19864"/>
                </a:cubicBezTo>
                <a:cubicBezTo>
                  <a:pt x="15502" y="19173"/>
                  <a:pt x="15316" y="18276"/>
                  <a:pt x="14648" y="17805"/>
                </a:cubicBezTo>
                <a:cubicBezTo>
                  <a:pt x="14355" y="17600"/>
                  <a:pt x="14538" y="17409"/>
                  <a:pt x="15797" y="16625"/>
                </a:cubicBezTo>
                <a:cubicBezTo>
                  <a:pt x="17441" y="15603"/>
                  <a:pt x="19101" y="13682"/>
                  <a:pt x="19508" y="12326"/>
                </a:cubicBezTo>
                <a:cubicBezTo>
                  <a:pt x="19639" y="11890"/>
                  <a:pt x="19795" y="10901"/>
                  <a:pt x="19855" y="10128"/>
                </a:cubicBezTo>
                <a:cubicBezTo>
                  <a:pt x="20079" y="7275"/>
                  <a:pt x="20175" y="6845"/>
                  <a:pt x="20730" y="6211"/>
                </a:cubicBezTo>
                <a:cubicBezTo>
                  <a:pt x="21034" y="5863"/>
                  <a:pt x="21230" y="5444"/>
                  <a:pt x="21165" y="5281"/>
                </a:cubicBezTo>
                <a:cubicBezTo>
                  <a:pt x="21100" y="5118"/>
                  <a:pt x="21153" y="4923"/>
                  <a:pt x="21285" y="4844"/>
                </a:cubicBezTo>
                <a:cubicBezTo>
                  <a:pt x="21417" y="4766"/>
                  <a:pt x="21527" y="4601"/>
                  <a:pt x="21527" y="4482"/>
                </a:cubicBezTo>
                <a:cubicBezTo>
                  <a:pt x="21527" y="4363"/>
                  <a:pt x="21429" y="4325"/>
                  <a:pt x="21314" y="4394"/>
                </a:cubicBezTo>
                <a:cubicBezTo>
                  <a:pt x="20969" y="4599"/>
                  <a:pt x="20790" y="4083"/>
                  <a:pt x="21087" y="3738"/>
                </a:cubicBezTo>
                <a:cubicBezTo>
                  <a:pt x="21441" y="3328"/>
                  <a:pt x="21188" y="3070"/>
                  <a:pt x="20764" y="3408"/>
                </a:cubicBezTo>
                <a:cubicBezTo>
                  <a:pt x="20375" y="3719"/>
                  <a:pt x="20066" y="3374"/>
                  <a:pt x="20271" y="2860"/>
                </a:cubicBezTo>
                <a:cubicBezTo>
                  <a:pt x="20490" y="2310"/>
                  <a:pt x="20188" y="2117"/>
                  <a:pt x="19643" y="2460"/>
                </a:cubicBezTo>
                <a:cubicBezTo>
                  <a:pt x="19062" y="2827"/>
                  <a:pt x="18831" y="2701"/>
                  <a:pt x="18831" y="2024"/>
                </a:cubicBezTo>
                <a:cubicBezTo>
                  <a:pt x="18831" y="1349"/>
                  <a:pt x="18587" y="1214"/>
                  <a:pt x="18116" y="1624"/>
                </a:cubicBezTo>
                <a:cubicBezTo>
                  <a:pt x="17733" y="1958"/>
                  <a:pt x="17675" y="1956"/>
                  <a:pt x="17261" y="1596"/>
                </a:cubicBezTo>
                <a:cubicBezTo>
                  <a:pt x="17017" y="1383"/>
                  <a:pt x="16871" y="1127"/>
                  <a:pt x="16938" y="1024"/>
                </a:cubicBezTo>
                <a:cubicBezTo>
                  <a:pt x="17004" y="921"/>
                  <a:pt x="16906" y="838"/>
                  <a:pt x="16720" y="838"/>
                </a:cubicBezTo>
                <a:cubicBezTo>
                  <a:pt x="16535" y="838"/>
                  <a:pt x="16323" y="933"/>
                  <a:pt x="16247" y="1052"/>
                </a:cubicBezTo>
                <a:cubicBezTo>
                  <a:pt x="15992" y="1449"/>
                  <a:pt x="15250" y="1275"/>
                  <a:pt x="14880" y="732"/>
                </a:cubicBezTo>
                <a:lnTo>
                  <a:pt x="14512" y="193"/>
                </a:lnTo>
                <a:lnTo>
                  <a:pt x="13957" y="615"/>
                </a:lnTo>
                <a:cubicBezTo>
                  <a:pt x="13441" y="1006"/>
                  <a:pt x="13359" y="1014"/>
                  <a:pt x="12860" y="699"/>
                </a:cubicBezTo>
                <a:cubicBezTo>
                  <a:pt x="12564" y="512"/>
                  <a:pt x="12369" y="279"/>
                  <a:pt x="12430" y="183"/>
                </a:cubicBezTo>
                <a:cubicBezTo>
                  <a:pt x="12628" y="-125"/>
                  <a:pt x="11904" y="93"/>
                  <a:pt x="11469" y="471"/>
                </a:cubicBezTo>
                <a:cubicBezTo>
                  <a:pt x="10917" y="952"/>
                  <a:pt x="10585" y="935"/>
                  <a:pt x="10242" y="406"/>
                </a:cubicBezTo>
                <a:cubicBezTo>
                  <a:pt x="10059" y="124"/>
                  <a:pt x="9923" y="-16"/>
                  <a:pt x="9759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8" name="GH1.JPG" descr="GH1.JPG"/>
          <p:cNvPicPr>
            <a:picLocks noChangeAspect="1"/>
          </p:cNvPicPr>
          <p:nvPr/>
        </p:nvPicPr>
        <p:blipFill>
          <a:blip r:embed="rId6">
            <a:extLst/>
          </a:blip>
          <a:srcRect l="46917" t="11856" r="7780" b="8479"/>
          <a:stretch>
            <a:fillRect/>
          </a:stretch>
        </p:blipFill>
        <p:spPr>
          <a:xfrm>
            <a:off x="401001" y="5272184"/>
            <a:ext cx="5891440" cy="36009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trand cou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Strand count</a:t>
            </a:r>
          </a:p>
        </p:txBody>
      </p:sp>
      <p:pic>
        <p:nvPicPr>
          <p:cNvPr id="161" name="Strand Count.gif" descr="Strand Count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299" y="2832100"/>
            <a:ext cx="60960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GH2.JPG" descr="GH2.JPG"/>
          <p:cNvPicPr>
            <a:picLocks noChangeAspect="1"/>
          </p:cNvPicPr>
          <p:nvPr/>
        </p:nvPicPr>
        <p:blipFill>
          <a:blip r:embed="rId3">
            <a:extLst/>
          </a:blip>
          <a:srcRect l="1697" t="11526" r="40227" b="17577"/>
          <a:stretch>
            <a:fillRect/>
          </a:stretch>
        </p:blipFill>
        <p:spPr>
          <a:xfrm>
            <a:off x="254000" y="6853682"/>
            <a:ext cx="6096183" cy="20709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Strand_02.jpg" descr="Strand_02.jpg"/>
          <p:cNvPicPr>
            <a:picLocks noChangeAspect="1"/>
          </p:cNvPicPr>
          <p:nvPr/>
        </p:nvPicPr>
        <p:blipFill>
          <a:blip r:embed="rId4">
            <a:extLst/>
          </a:blip>
          <a:srcRect l="30994" t="40819" r="29584" b="18198"/>
          <a:stretch>
            <a:fillRect/>
          </a:stretch>
        </p:blipFill>
        <p:spPr>
          <a:xfrm>
            <a:off x="426285" y="4197951"/>
            <a:ext cx="1814307" cy="1886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0" h="21387" fill="norm" stroke="1" extrusionOk="0">
                <a:moveTo>
                  <a:pt x="11936" y="8"/>
                </a:moveTo>
                <a:cubicBezTo>
                  <a:pt x="11880" y="-29"/>
                  <a:pt x="11719" y="52"/>
                  <a:pt x="11347" y="296"/>
                </a:cubicBezTo>
                <a:cubicBezTo>
                  <a:pt x="10759" y="681"/>
                  <a:pt x="10668" y="679"/>
                  <a:pt x="10039" y="278"/>
                </a:cubicBezTo>
                <a:cubicBezTo>
                  <a:pt x="9757" y="99"/>
                  <a:pt x="9499" y="-17"/>
                  <a:pt x="9464" y="17"/>
                </a:cubicBezTo>
                <a:cubicBezTo>
                  <a:pt x="9429" y="51"/>
                  <a:pt x="9630" y="224"/>
                  <a:pt x="9912" y="404"/>
                </a:cubicBezTo>
                <a:cubicBezTo>
                  <a:pt x="10195" y="584"/>
                  <a:pt x="10426" y="778"/>
                  <a:pt x="10426" y="832"/>
                </a:cubicBezTo>
                <a:cubicBezTo>
                  <a:pt x="10426" y="885"/>
                  <a:pt x="10156" y="1109"/>
                  <a:pt x="9828" y="1331"/>
                </a:cubicBezTo>
                <a:lnTo>
                  <a:pt x="9235" y="1736"/>
                </a:lnTo>
                <a:lnTo>
                  <a:pt x="8712" y="1462"/>
                </a:lnTo>
                <a:cubicBezTo>
                  <a:pt x="7919" y="1044"/>
                  <a:pt x="7909" y="1016"/>
                  <a:pt x="8356" y="571"/>
                </a:cubicBezTo>
                <a:cubicBezTo>
                  <a:pt x="8946" y="-15"/>
                  <a:pt x="8857" y="-98"/>
                  <a:pt x="8198" y="422"/>
                </a:cubicBezTo>
                <a:lnTo>
                  <a:pt x="7632" y="868"/>
                </a:lnTo>
                <a:lnTo>
                  <a:pt x="7118" y="611"/>
                </a:lnTo>
                <a:cubicBezTo>
                  <a:pt x="6835" y="472"/>
                  <a:pt x="6527" y="360"/>
                  <a:pt x="6436" y="364"/>
                </a:cubicBezTo>
                <a:cubicBezTo>
                  <a:pt x="6345" y="367"/>
                  <a:pt x="6555" y="511"/>
                  <a:pt x="6899" y="683"/>
                </a:cubicBezTo>
                <a:lnTo>
                  <a:pt x="7525" y="998"/>
                </a:lnTo>
                <a:lnTo>
                  <a:pt x="6950" y="1552"/>
                </a:lnTo>
                <a:lnTo>
                  <a:pt x="6375" y="2105"/>
                </a:lnTo>
                <a:lnTo>
                  <a:pt x="5852" y="1849"/>
                </a:lnTo>
                <a:cubicBezTo>
                  <a:pt x="5169" y="1513"/>
                  <a:pt x="5117" y="1410"/>
                  <a:pt x="5432" y="985"/>
                </a:cubicBezTo>
                <a:cubicBezTo>
                  <a:pt x="5849" y="419"/>
                  <a:pt x="5739" y="371"/>
                  <a:pt x="5263" y="913"/>
                </a:cubicBezTo>
                <a:lnTo>
                  <a:pt x="4829" y="1408"/>
                </a:lnTo>
                <a:lnTo>
                  <a:pt x="4221" y="1187"/>
                </a:lnTo>
                <a:cubicBezTo>
                  <a:pt x="3429" y="905"/>
                  <a:pt x="3336" y="1005"/>
                  <a:pt x="4091" y="1327"/>
                </a:cubicBezTo>
                <a:cubicBezTo>
                  <a:pt x="4413" y="1464"/>
                  <a:pt x="4675" y="1625"/>
                  <a:pt x="4675" y="1687"/>
                </a:cubicBezTo>
                <a:cubicBezTo>
                  <a:pt x="4675" y="1748"/>
                  <a:pt x="4505" y="2025"/>
                  <a:pt x="4296" y="2303"/>
                </a:cubicBezTo>
                <a:lnTo>
                  <a:pt x="3913" y="2812"/>
                </a:lnTo>
                <a:lnTo>
                  <a:pt x="3432" y="2618"/>
                </a:lnTo>
                <a:cubicBezTo>
                  <a:pt x="2753" y="2350"/>
                  <a:pt x="2729" y="2308"/>
                  <a:pt x="2955" y="1786"/>
                </a:cubicBezTo>
                <a:cubicBezTo>
                  <a:pt x="3066" y="1529"/>
                  <a:pt x="3128" y="1286"/>
                  <a:pt x="3091" y="1250"/>
                </a:cubicBezTo>
                <a:cubicBezTo>
                  <a:pt x="3053" y="1214"/>
                  <a:pt x="2908" y="1445"/>
                  <a:pt x="2768" y="1759"/>
                </a:cubicBezTo>
                <a:cubicBezTo>
                  <a:pt x="2529" y="2296"/>
                  <a:pt x="2493" y="2319"/>
                  <a:pt x="2180" y="2204"/>
                </a:cubicBezTo>
                <a:cubicBezTo>
                  <a:pt x="1996" y="2137"/>
                  <a:pt x="1751" y="2086"/>
                  <a:pt x="1633" y="2092"/>
                </a:cubicBezTo>
                <a:cubicBezTo>
                  <a:pt x="1514" y="2097"/>
                  <a:pt x="1590" y="2160"/>
                  <a:pt x="1801" y="2231"/>
                </a:cubicBezTo>
                <a:cubicBezTo>
                  <a:pt x="2455" y="2453"/>
                  <a:pt x="2489" y="2520"/>
                  <a:pt x="2315" y="3163"/>
                </a:cubicBezTo>
                <a:cubicBezTo>
                  <a:pt x="2179" y="3666"/>
                  <a:pt x="2118" y="3741"/>
                  <a:pt x="1857" y="3712"/>
                </a:cubicBezTo>
                <a:cubicBezTo>
                  <a:pt x="1371" y="3657"/>
                  <a:pt x="1098" y="3327"/>
                  <a:pt x="1077" y="2771"/>
                </a:cubicBezTo>
                <a:lnTo>
                  <a:pt x="1058" y="2267"/>
                </a:lnTo>
                <a:lnTo>
                  <a:pt x="983" y="2821"/>
                </a:lnTo>
                <a:cubicBezTo>
                  <a:pt x="908" y="3368"/>
                  <a:pt x="902" y="3375"/>
                  <a:pt x="460" y="3334"/>
                </a:cubicBezTo>
                <a:cubicBezTo>
                  <a:pt x="214" y="3310"/>
                  <a:pt x="53" y="3332"/>
                  <a:pt x="105" y="3383"/>
                </a:cubicBezTo>
                <a:cubicBezTo>
                  <a:pt x="157" y="3434"/>
                  <a:pt x="141" y="3546"/>
                  <a:pt x="68" y="3631"/>
                </a:cubicBezTo>
                <a:cubicBezTo>
                  <a:pt x="-26" y="3740"/>
                  <a:pt x="-8" y="3914"/>
                  <a:pt x="128" y="4229"/>
                </a:cubicBezTo>
                <a:cubicBezTo>
                  <a:pt x="300" y="4626"/>
                  <a:pt x="298" y="4684"/>
                  <a:pt x="128" y="4747"/>
                </a:cubicBezTo>
                <a:cubicBezTo>
                  <a:pt x="-134" y="4844"/>
                  <a:pt x="0" y="5198"/>
                  <a:pt x="586" y="5957"/>
                </a:cubicBezTo>
                <a:cubicBezTo>
                  <a:pt x="1330" y="6920"/>
                  <a:pt x="1361" y="7025"/>
                  <a:pt x="1488" y="9076"/>
                </a:cubicBezTo>
                <a:cubicBezTo>
                  <a:pt x="1590" y="10729"/>
                  <a:pt x="1665" y="11176"/>
                  <a:pt x="2011" y="12177"/>
                </a:cubicBezTo>
                <a:cubicBezTo>
                  <a:pt x="2720" y="14220"/>
                  <a:pt x="4168" y="15793"/>
                  <a:pt x="6450" y="17001"/>
                </a:cubicBezTo>
                <a:cubicBezTo>
                  <a:pt x="6960" y="17271"/>
                  <a:pt x="7002" y="17774"/>
                  <a:pt x="6530" y="17982"/>
                </a:cubicBezTo>
                <a:cubicBezTo>
                  <a:pt x="6156" y="18146"/>
                  <a:pt x="6123" y="18270"/>
                  <a:pt x="6427" y="18382"/>
                </a:cubicBezTo>
                <a:cubicBezTo>
                  <a:pt x="6614" y="18451"/>
                  <a:pt x="6592" y="18505"/>
                  <a:pt x="6268" y="18760"/>
                </a:cubicBezTo>
                <a:lnTo>
                  <a:pt x="5889" y="19057"/>
                </a:lnTo>
                <a:lnTo>
                  <a:pt x="6235" y="19062"/>
                </a:lnTo>
                <a:cubicBezTo>
                  <a:pt x="6655" y="19067"/>
                  <a:pt x="6781" y="19235"/>
                  <a:pt x="6525" y="19440"/>
                </a:cubicBezTo>
                <a:cubicBezTo>
                  <a:pt x="6218" y="19685"/>
                  <a:pt x="6284" y="19963"/>
                  <a:pt x="6623" y="19858"/>
                </a:cubicBezTo>
                <a:cubicBezTo>
                  <a:pt x="7054" y="19726"/>
                  <a:pt x="7297" y="19732"/>
                  <a:pt x="7272" y="19872"/>
                </a:cubicBezTo>
                <a:cubicBezTo>
                  <a:pt x="7260" y="19941"/>
                  <a:pt x="7210" y="20153"/>
                  <a:pt x="7160" y="20344"/>
                </a:cubicBezTo>
                <a:lnTo>
                  <a:pt x="7072" y="20691"/>
                </a:lnTo>
                <a:lnTo>
                  <a:pt x="7483" y="20484"/>
                </a:lnTo>
                <a:cubicBezTo>
                  <a:pt x="8011" y="20221"/>
                  <a:pt x="8254" y="20316"/>
                  <a:pt x="8254" y="20785"/>
                </a:cubicBezTo>
                <a:cubicBezTo>
                  <a:pt x="8254" y="21225"/>
                  <a:pt x="8301" y="21241"/>
                  <a:pt x="8730" y="20916"/>
                </a:cubicBezTo>
                <a:cubicBezTo>
                  <a:pt x="9180" y="20575"/>
                  <a:pt x="9402" y="20606"/>
                  <a:pt x="9571" y="21037"/>
                </a:cubicBezTo>
                <a:cubicBezTo>
                  <a:pt x="9753" y="21502"/>
                  <a:pt x="9850" y="21502"/>
                  <a:pt x="10267" y="21024"/>
                </a:cubicBezTo>
                <a:lnTo>
                  <a:pt x="10604" y="20637"/>
                </a:lnTo>
                <a:lnTo>
                  <a:pt x="10959" y="21024"/>
                </a:lnTo>
                <a:cubicBezTo>
                  <a:pt x="11392" y="21490"/>
                  <a:pt x="11525" y="21500"/>
                  <a:pt x="11632" y="21091"/>
                </a:cubicBezTo>
                <a:cubicBezTo>
                  <a:pt x="11745" y="20659"/>
                  <a:pt x="12011" y="20599"/>
                  <a:pt x="12454" y="20902"/>
                </a:cubicBezTo>
                <a:cubicBezTo>
                  <a:pt x="12944" y="21238"/>
                  <a:pt x="12982" y="21228"/>
                  <a:pt x="12982" y="20785"/>
                </a:cubicBezTo>
                <a:cubicBezTo>
                  <a:pt x="12982" y="20326"/>
                  <a:pt x="13259" y="20203"/>
                  <a:pt x="13683" y="20470"/>
                </a:cubicBezTo>
                <a:cubicBezTo>
                  <a:pt x="14111" y="20741"/>
                  <a:pt x="14136" y="20726"/>
                  <a:pt x="14099" y="20268"/>
                </a:cubicBezTo>
                <a:cubicBezTo>
                  <a:pt x="14067" y="19878"/>
                  <a:pt x="14080" y="19868"/>
                  <a:pt x="14547" y="19894"/>
                </a:cubicBezTo>
                <a:cubicBezTo>
                  <a:pt x="15086" y="19925"/>
                  <a:pt x="15142" y="19825"/>
                  <a:pt x="14772" y="19503"/>
                </a:cubicBezTo>
                <a:cubicBezTo>
                  <a:pt x="14458" y="19229"/>
                  <a:pt x="14570" y="19022"/>
                  <a:pt x="14977" y="19120"/>
                </a:cubicBezTo>
                <a:cubicBezTo>
                  <a:pt x="15386" y="19219"/>
                  <a:pt x="15363" y="19024"/>
                  <a:pt x="14931" y="18711"/>
                </a:cubicBezTo>
                <a:cubicBezTo>
                  <a:pt x="14579" y="18457"/>
                  <a:pt x="14578" y="18456"/>
                  <a:pt x="14865" y="18378"/>
                </a:cubicBezTo>
                <a:cubicBezTo>
                  <a:pt x="15246" y="18275"/>
                  <a:pt x="15230" y="18155"/>
                  <a:pt x="14814" y="18013"/>
                </a:cubicBezTo>
                <a:cubicBezTo>
                  <a:pt x="14560" y="17927"/>
                  <a:pt x="14470" y="17811"/>
                  <a:pt x="14459" y="17550"/>
                </a:cubicBezTo>
                <a:cubicBezTo>
                  <a:pt x="14445" y="17248"/>
                  <a:pt x="14531" y="17156"/>
                  <a:pt x="15080" y="16888"/>
                </a:cubicBezTo>
                <a:cubicBezTo>
                  <a:pt x="16710" y="16093"/>
                  <a:pt x="18587" y="14149"/>
                  <a:pt x="19117" y="12712"/>
                </a:cubicBezTo>
                <a:cubicBezTo>
                  <a:pt x="19263" y="12315"/>
                  <a:pt x="19433" y="11907"/>
                  <a:pt x="19491" y="11803"/>
                </a:cubicBezTo>
                <a:cubicBezTo>
                  <a:pt x="19632" y="11548"/>
                  <a:pt x="19736" y="10715"/>
                  <a:pt x="19874" y="8761"/>
                </a:cubicBezTo>
                <a:cubicBezTo>
                  <a:pt x="19997" y="7023"/>
                  <a:pt x="20064" y="6829"/>
                  <a:pt x="20935" y="5746"/>
                </a:cubicBezTo>
                <a:cubicBezTo>
                  <a:pt x="21138" y="5493"/>
                  <a:pt x="21270" y="5234"/>
                  <a:pt x="21229" y="5170"/>
                </a:cubicBezTo>
                <a:cubicBezTo>
                  <a:pt x="21188" y="5106"/>
                  <a:pt x="21220" y="5016"/>
                  <a:pt x="21294" y="4972"/>
                </a:cubicBezTo>
                <a:cubicBezTo>
                  <a:pt x="21342" y="4944"/>
                  <a:pt x="21362" y="4909"/>
                  <a:pt x="21360" y="4868"/>
                </a:cubicBezTo>
                <a:cubicBezTo>
                  <a:pt x="21358" y="4827"/>
                  <a:pt x="21332" y="4779"/>
                  <a:pt x="21280" y="4720"/>
                </a:cubicBezTo>
                <a:cubicBezTo>
                  <a:pt x="21173" y="4595"/>
                  <a:pt x="21172" y="4449"/>
                  <a:pt x="21271" y="4175"/>
                </a:cubicBezTo>
                <a:cubicBezTo>
                  <a:pt x="21466" y="3637"/>
                  <a:pt x="21335" y="3414"/>
                  <a:pt x="20855" y="3460"/>
                </a:cubicBezTo>
                <a:cubicBezTo>
                  <a:pt x="20477" y="3496"/>
                  <a:pt x="20454" y="3473"/>
                  <a:pt x="20416" y="3028"/>
                </a:cubicBezTo>
                <a:cubicBezTo>
                  <a:pt x="20394" y="2769"/>
                  <a:pt x="20267" y="2457"/>
                  <a:pt x="20136" y="2330"/>
                </a:cubicBezTo>
                <a:cubicBezTo>
                  <a:pt x="19935" y="2137"/>
                  <a:pt x="19823" y="2116"/>
                  <a:pt x="19439" y="2218"/>
                </a:cubicBezTo>
                <a:cubicBezTo>
                  <a:pt x="18886" y="2365"/>
                  <a:pt x="18777" y="2310"/>
                  <a:pt x="18668" y="1835"/>
                </a:cubicBezTo>
                <a:cubicBezTo>
                  <a:pt x="18623" y="1634"/>
                  <a:pt x="18525" y="1435"/>
                  <a:pt x="18449" y="1390"/>
                </a:cubicBezTo>
                <a:cubicBezTo>
                  <a:pt x="18357" y="1335"/>
                  <a:pt x="18336" y="1403"/>
                  <a:pt x="18393" y="1601"/>
                </a:cubicBezTo>
                <a:cubicBezTo>
                  <a:pt x="18638" y="2457"/>
                  <a:pt x="18642" y="2443"/>
                  <a:pt x="18332" y="2555"/>
                </a:cubicBezTo>
                <a:cubicBezTo>
                  <a:pt x="17495" y="2857"/>
                  <a:pt x="17494" y="2859"/>
                  <a:pt x="17085" y="2285"/>
                </a:cubicBezTo>
                <a:cubicBezTo>
                  <a:pt x="16654" y="1682"/>
                  <a:pt x="16671" y="1630"/>
                  <a:pt x="17454" y="1304"/>
                </a:cubicBezTo>
                <a:cubicBezTo>
                  <a:pt x="17700" y="1202"/>
                  <a:pt x="17829" y="1112"/>
                  <a:pt x="17739" y="1106"/>
                </a:cubicBezTo>
                <a:cubicBezTo>
                  <a:pt x="17649" y="1101"/>
                  <a:pt x="17360" y="1186"/>
                  <a:pt x="17099" y="1291"/>
                </a:cubicBezTo>
                <a:cubicBezTo>
                  <a:pt x="16585" y="1497"/>
                  <a:pt x="16562" y="1483"/>
                  <a:pt x="15972" y="674"/>
                </a:cubicBezTo>
                <a:cubicBezTo>
                  <a:pt x="15877" y="543"/>
                  <a:pt x="15769" y="465"/>
                  <a:pt x="15734" y="499"/>
                </a:cubicBezTo>
                <a:cubicBezTo>
                  <a:pt x="15699" y="532"/>
                  <a:pt x="15819" y="768"/>
                  <a:pt x="16001" y="1025"/>
                </a:cubicBezTo>
                <a:cubicBezTo>
                  <a:pt x="16364" y="1541"/>
                  <a:pt x="16352" y="1571"/>
                  <a:pt x="15566" y="1898"/>
                </a:cubicBezTo>
                <a:lnTo>
                  <a:pt x="15019" y="2123"/>
                </a:lnTo>
                <a:lnTo>
                  <a:pt x="14510" y="1646"/>
                </a:lnTo>
                <a:cubicBezTo>
                  <a:pt x="14231" y="1384"/>
                  <a:pt x="14005" y="1127"/>
                  <a:pt x="14005" y="1075"/>
                </a:cubicBezTo>
                <a:cubicBezTo>
                  <a:pt x="14005" y="1022"/>
                  <a:pt x="14279" y="841"/>
                  <a:pt x="14613" y="674"/>
                </a:cubicBezTo>
                <a:cubicBezTo>
                  <a:pt x="15366" y="297"/>
                  <a:pt x="15121" y="258"/>
                  <a:pt x="14328" y="629"/>
                </a:cubicBezTo>
                <a:lnTo>
                  <a:pt x="13748" y="899"/>
                </a:lnTo>
                <a:lnTo>
                  <a:pt x="13328" y="508"/>
                </a:lnTo>
                <a:cubicBezTo>
                  <a:pt x="12769" y="-14"/>
                  <a:pt x="12563" y="-3"/>
                  <a:pt x="13090" y="521"/>
                </a:cubicBezTo>
                <a:cubicBezTo>
                  <a:pt x="13479" y="908"/>
                  <a:pt x="13487" y="943"/>
                  <a:pt x="13272" y="1124"/>
                </a:cubicBezTo>
                <a:cubicBezTo>
                  <a:pt x="13147" y="1229"/>
                  <a:pt x="12853" y="1410"/>
                  <a:pt x="12618" y="1525"/>
                </a:cubicBezTo>
                <a:cubicBezTo>
                  <a:pt x="12199" y="1729"/>
                  <a:pt x="12185" y="1724"/>
                  <a:pt x="11697" y="1399"/>
                </a:cubicBezTo>
                <a:cubicBezTo>
                  <a:pt x="10875" y="850"/>
                  <a:pt x="10855" y="780"/>
                  <a:pt x="11440" y="458"/>
                </a:cubicBezTo>
                <a:cubicBezTo>
                  <a:pt x="11725" y="301"/>
                  <a:pt x="11958" y="135"/>
                  <a:pt x="11959" y="85"/>
                </a:cubicBezTo>
                <a:cubicBezTo>
                  <a:pt x="11959" y="47"/>
                  <a:pt x="11954" y="20"/>
                  <a:pt x="11936" y="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4" name="Strand_05.jpg" descr="Strand_05.jpg"/>
          <p:cNvPicPr>
            <a:picLocks noChangeAspect="1"/>
          </p:cNvPicPr>
          <p:nvPr/>
        </p:nvPicPr>
        <p:blipFill>
          <a:blip r:embed="rId5">
            <a:extLst/>
          </a:blip>
          <a:srcRect l="30682" t="40591" r="29277" b="18249"/>
          <a:stretch>
            <a:fillRect/>
          </a:stretch>
        </p:blipFill>
        <p:spPr>
          <a:xfrm>
            <a:off x="2384625" y="4198001"/>
            <a:ext cx="1834750" cy="1886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45" fill="norm" stroke="1" extrusionOk="0">
                <a:moveTo>
                  <a:pt x="11427" y="0"/>
                </a:moveTo>
                <a:lnTo>
                  <a:pt x="10901" y="376"/>
                </a:lnTo>
                <a:lnTo>
                  <a:pt x="10371" y="757"/>
                </a:lnTo>
                <a:lnTo>
                  <a:pt x="9873" y="431"/>
                </a:lnTo>
                <a:cubicBezTo>
                  <a:pt x="9269" y="42"/>
                  <a:pt x="9219" y="39"/>
                  <a:pt x="8914" y="367"/>
                </a:cubicBezTo>
                <a:cubicBezTo>
                  <a:pt x="8455" y="861"/>
                  <a:pt x="8256" y="892"/>
                  <a:pt x="7662" y="553"/>
                </a:cubicBezTo>
                <a:lnTo>
                  <a:pt x="7113" y="240"/>
                </a:lnTo>
                <a:lnTo>
                  <a:pt x="6777" y="666"/>
                </a:lnTo>
                <a:cubicBezTo>
                  <a:pt x="6394" y="1157"/>
                  <a:pt x="6261" y="1184"/>
                  <a:pt x="5614" y="884"/>
                </a:cubicBezTo>
                <a:cubicBezTo>
                  <a:pt x="5166" y="676"/>
                  <a:pt x="5144" y="676"/>
                  <a:pt x="5009" y="898"/>
                </a:cubicBezTo>
                <a:cubicBezTo>
                  <a:pt x="4580" y="1601"/>
                  <a:pt x="4518" y="1632"/>
                  <a:pt x="3994" y="1419"/>
                </a:cubicBezTo>
                <a:cubicBezTo>
                  <a:pt x="3349" y="1157"/>
                  <a:pt x="3316" y="1162"/>
                  <a:pt x="3221" y="1582"/>
                </a:cubicBezTo>
                <a:cubicBezTo>
                  <a:pt x="3106" y="2093"/>
                  <a:pt x="2885" y="2245"/>
                  <a:pt x="2467" y="2090"/>
                </a:cubicBezTo>
                <a:cubicBezTo>
                  <a:pt x="1971" y="1906"/>
                  <a:pt x="1946" y="1918"/>
                  <a:pt x="1815" y="2426"/>
                </a:cubicBezTo>
                <a:cubicBezTo>
                  <a:pt x="1694" y="2897"/>
                  <a:pt x="1586" y="2943"/>
                  <a:pt x="1043" y="2775"/>
                </a:cubicBezTo>
                <a:cubicBezTo>
                  <a:pt x="784" y="2694"/>
                  <a:pt x="764" y="2729"/>
                  <a:pt x="787" y="3223"/>
                </a:cubicBezTo>
                <a:cubicBezTo>
                  <a:pt x="799" y="3482"/>
                  <a:pt x="803" y="3614"/>
                  <a:pt x="759" y="3677"/>
                </a:cubicBezTo>
                <a:cubicBezTo>
                  <a:pt x="748" y="3692"/>
                  <a:pt x="734" y="3701"/>
                  <a:pt x="717" y="3709"/>
                </a:cubicBezTo>
                <a:cubicBezTo>
                  <a:pt x="664" y="3732"/>
                  <a:pt x="581" y="3724"/>
                  <a:pt x="447" y="3709"/>
                </a:cubicBezTo>
                <a:cubicBezTo>
                  <a:pt x="180" y="3678"/>
                  <a:pt x="99" y="3715"/>
                  <a:pt x="149" y="3835"/>
                </a:cubicBezTo>
                <a:cubicBezTo>
                  <a:pt x="187" y="3926"/>
                  <a:pt x="259" y="4098"/>
                  <a:pt x="307" y="4216"/>
                </a:cubicBezTo>
                <a:cubicBezTo>
                  <a:pt x="366" y="4358"/>
                  <a:pt x="325" y="4456"/>
                  <a:pt x="191" y="4506"/>
                </a:cubicBezTo>
                <a:cubicBezTo>
                  <a:pt x="58" y="4556"/>
                  <a:pt x="-7" y="4618"/>
                  <a:pt x="0" y="4720"/>
                </a:cubicBezTo>
                <a:cubicBezTo>
                  <a:pt x="7" y="4821"/>
                  <a:pt x="86" y="4961"/>
                  <a:pt x="237" y="5168"/>
                </a:cubicBezTo>
                <a:cubicBezTo>
                  <a:pt x="375" y="5356"/>
                  <a:pt x="455" y="5541"/>
                  <a:pt x="414" y="5581"/>
                </a:cubicBezTo>
                <a:cubicBezTo>
                  <a:pt x="373" y="5621"/>
                  <a:pt x="538" y="5879"/>
                  <a:pt x="782" y="6157"/>
                </a:cubicBezTo>
                <a:cubicBezTo>
                  <a:pt x="1348" y="6800"/>
                  <a:pt x="1611" y="7748"/>
                  <a:pt x="1629" y="9185"/>
                </a:cubicBezTo>
                <a:cubicBezTo>
                  <a:pt x="1645" y="10393"/>
                  <a:pt x="1879" y="11858"/>
                  <a:pt x="2179" y="12640"/>
                </a:cubicBezTo>
                <a:cubicBezTo>
                  <a:pt x="2805" y="14271"/>
                  <a:pt x="4576" y="16158"/>
                  <a:pt x="6270" y="16997"/>
                </a:cubicBezTo>
                <a:cubicBezTo>
                  <a:pt x="7019" y="17368"/>
                  <a:pt x="7146" y="17551"/>
                  <a:pt x="6833" y="17826"/>
                </a:cubicBezTo>
                <a:cubicBezTo>
                  <a:pt x="6309" y="18288"/>
                  <a:pt x="5995" y="19354"/>
                  <a:pt x="6326" y="19554"/>
                </a:cubicBezTo>
                <a:cubicBezTo>
                  <a:pt x="6397" y="19596"/>
                  <a:pt x="6429" y="19678"/>
                  <a:pt x="6396" y="19731"/>
                </a:cubicBezTo>
                <a:cubicBezTo>
                  <a:pt x="6371" y="19769"/>
                  <a:pt x="6470" y="19922"/>
                  <a:pt x="6633" y="20111"/>
                </a:cubicBezTo>
                <a:cubicBezTo>
                  <a:pt x="6638" y="20117"/>
                  <a:pt x="6642" y="20124"/>
                  <a:pt x="6647" y="20130"/>
                </a:cubicBezTo>
                <a:cubicBezTo>
                  <a:pt x="6665" y="20150"/>
                  <a:pt x="6688" y="20172"/>
                  <a:pt x="6708" y="20193"/>
                </a:cubicBezTo>
                <a:cubicBezTo>
                  <a:pt x="6808" y="20301"/>
                  <a:pt x="6920" y="20413"/>
                  <a:pt x="7029" y="20510"/>
                </a:cubicBezTo>
                <a:cubicBezTo>
                  <a:pt x="7050" y="20529"/>
                  <a:pt x="7072" y="20548"/>
                  <a:pt x="7094" y="20565"/>
                </a:cubicBezTo>
                <a:cubicBezTo>
                  <a:pt x="7098" y="20568"/>
                  <a:pt x="7103" y="20570"/>
                  <a:pt x="7108" y="20574"/>
                </a:cubicBezTo>
                <a:cubicBezTo>
                  <a:pt x="7214" y="20658"/>
                  <a:pt x="7322" y="20730"/>
                  <a:pt x="7438" y="20791"/>
                </a:cubicBezTo>
                <a:cubicBezTo>
                  <a:pt x="7448" y="20792"/>
                  <a:pt x="7460" y="20795"/>
                  <a:pt x="7466" y="20791"/>
                </a:cubicBezTo>
                <a:cubicBezTo>
                  <a:pt x="7527" y="20755"/>
                  <a:pt x="7605" y="20773"/>
                  <a:pt x="7643" y="20832"/>
                </a:cubicBezTo>
                <a:cubicBezTo>
                  <a:pt x="7681" y="20892"/>
                  <a:pt x="7985" y="21012"/>
                  <a:pt x="8318" y="21100"/>
                </a:cubicBezTo>
                <a:cubicBezTo>
                  <a:pt x="8651" y="21188"/>
                  <a:pt x="8979" y="21299"/>
                  <a:pt x="9049" y="21349"/>
                </a:cubicBezTo>
                <a:cubicBezTo>
                  <a:pt x="9059" y="21356"/>
                  <a:pt x="9083" y="21361"/>
                  <a:pt x="9100" y="21367"/>
                </a:cubicBezTo>
                <a:cubicBezTo>
                  <a:pt x="9232" y="21400"/>
                  <a:pt x="9424" y="21416"/>
                  <a:pt x="9594" y="21404"/>
                </a:cubicBezTo>
                <a:cubicBezTo>
                  <a:pt x="9762" y="21391"/>
                  <a:pt x="9925" y="21403"/>
                  <a:pt x="10008" y="21431"/>
                </a:cubicBezTo>
                <a:cubicBezTo>
                  <a:pt x="10036" y="21440"/>
                  <a:pt x="10051" y="21450"/>
                  <a:pt x="10059" y="21462"/>
                </a:cubicBezTo>
                <a:cubicBezTo>
                  <a:pt x="10124" y="21565"/>
                  <a:pt x="11269" y="21566"/>
                  <a:pt x="11269" y="21462"/>
                </a:cubicBezTo>
                <a:cubicBezTo>
                  <a:pt x="11269" y="21425"/>
                  <a:pt x="11212" y="21338"/>
                  <a:pt x="11139" y="21268"/>
                </a:cubicBezTo>
                <a:cubicBezTo>
                  <a:pt x="11047" y="21178"/>
                  <a:pt x="11063" y="21088"/>
                  <a:pt x="11195" y="20982"/>
                </a:cubicBezTo>
                <a:cubicBezTo>
                  <a:pt x="11450" y="20776"/>
                  <a:pt x="11651" y="20917"/>
                  <a:pt x="11651" y="21304"/>
                </a:cubicBezTo>
                <a:cubicBezTo>
                  <a:pt x="11651" y="21573"/>
                  <a:pt x="11677" y="21600"/>
                  <a:pt x="11842" y="21467"/>
                </a:cubicBezTo>
                <a:cubicBezTo>
                  <a:pt x="11948" y="21381"/>
                  <a:pt x="12072" y="21347"/>
                  <a:pt x="12116" y="21390"/>
                </a:cubicBezTo>
                <a:cubicBezTo>
                  <a:pt x="12161" y="21433"/>
                  <a:pt x="12274" y="21407"/>
                  <a:pt x="12368" y="21331"/>
                </a:cubicBezTo>
                <a:cubicBezTo>
                  <a:pt x="12461" y="21255"/>
                  <a:pt x="12535" y="21231"/>
                  <a:pt x="12535" y="21281"/>
                </a:cubicBezTo>
                <a:cubicBezTo>
                  <a:pt x="12535" y="21332"/>
                  <a:pt x="12620" y="21309"/>
                  <a:pt x="12721" y="21227"/>
                </a:cubicBezTo>
                <a:cubicBezTo>
                  <a:pt x="12823" y="21145"/>
                  <a:pt x="12961" y="21109"/>
                  <a:pt x="13029" y="21150"/>
                </a:cubicBezTo>
                <a:cubicBezTo>
                  <a:pt x="13097" y="21191"/>
                  <a:pt x="13189" y="21170"/>
                  <a:pt x="13234" y="21100"/>
                </a:cubicBezTo>
                <a:cubicBezTo>
                  <a:pt x="13278" y="21030"/>
                  <a:pt x="13362" y="20997"/>
                  <a:pt x="13420" y="21032"/>
                </a:cubicBezTo>
                <a:cubicBezTo>
                  <a:pt x="13477" y="21066"/>
                  <a:pt x="13557" y="21014"/>
                  <a:pt x="13597" y="20914"/>
                </a:cubicBezTo>
                <a:cubicBezTo>
                  <a:pt x="13638" y="20808"/>
                  <a:pt x="13750" y="20761"/>
                  <a:pt x="13867" y="20805"/>
                </a:cubicBezTo>
                <a:cubicBezTo>
                  <a:pt x="14123" y="20901"/>
                  <a:pt x="15149" y="19842"/>
                  <a:pt x="15240" y="19386"/>
                </a:cubicBezTo>
                <a:cubicBezTo>
                  <a:pt x="15347" y="18847"/>
                  <a:pt x="15186" y="18383"/>
                  <a:pt x="14742" y="17962"/>
                </a:cubicBezTo>
                <a:cubicBezTo>
                  <a:pt x="14418" y="17657"/>
                  <a:pt x="14353" y="17525"/>
                  <a:pt x="14467" y="17414"/>
                </a:cubicBezTo>
                <a:cubicBezTo>
                  <a:pt x="14549" y="17334"/>
                  <a:pt x="14660" y="17269"/>
                  <a:pt x="14718" y="17269"/>
                </a:cubicBezTo>
                <a:cubicBezTo>
                  <a:pt x="14998" y="17269"/>
                  <a:pt x="16757" y="16005"/>
                  <a:pt x="17567" y="15220"/>
                </a:cubicBezTo>
                <a:cubicBezTo>
                  <a:pt x="19138" y="13696"/>
                  <a:pt x="19678" y="12292"/>
                  <a:pt x="19885" y="9199"/>
                </a:cubicBezTo>
                <a:cubicBezTo>
                  <a:pt x="20017" y="7226"/>
                  <a:pt x="20132" y="6863"/>
                  <a:pt x="20928" y="5885"/>
                </a:cubicBezTo>
                <a:cubicBezTo>
                  <a:pt x="21164" y="5594"/>
                  <a:pt x="21272" y="5342"/>
                  <a:pt x="21226" y="5200"/>
                </a:cubicBezTo>
                <a:cubicBezTo>
                  <a:pt x="21185" y="5077"/>
                  <a:pt x="21239" y="4865"/>
                  <a:pt x="21342" y="4733"/>
                </a:cubicBezTo>
                <a:cubicBezTo>
                  <a:pt x="21593" y="4410"/>
                  <a:pt x="21583" y="4347"/>
                  <a:pt x="21268" y="4266"/>
                </a:cubicBezTo>
                <a:cubicBezTo>
                  <a:pt x="21036" y="4207"/>
                  <a:pt x="21010" y="4140"/>
                  <a:pt x="21081" y="3767"/>
                </a:cubicBezTo>
                <a:cubicBezTo>
                  <a:pt x="21161" y="3353"/>
                  <a:pt x="21149" y="3337"/>
                  <a:pt x="20811" y="3359"/>
                </a:cubicBezTo>
                <a:cubicBezTo>
                  <a:pt x="20488" y="3381"/>
                  <a:pt x="20452" y="3340"/>
                  <a:pt x="20416" y="2906"/>
                </a:cubicBezTo>
                <a:cubicBezTo>
                  <a:pt x="20378" y="2458"/>
                  <a:pt x="20360" y="2438"/>
                  <a:pt x="20039" y="2521"/>
                </a:cubicBezTo>
                <a:cubicBezTo>
                  <a:pt x="19390" y="2688"/>
                  <a:pt x="19328" y="2662"/>
                  <a:pt x="19210" y="2131"/>
                </a:cubicBezTo>
                <a:lnTo>
                  <a:pt x="19098" y="1619"/>
                </a:lnTo>
                <a:lnTo>
                  <a:pt x="18652" y="1795"/>
                </a:lnTo>
                <a:cubicBezTo>
                  <a:pt x="18086" y="2026"/>
                  <a:pt x="17919" y="1957"/>
                  <a:pt x="17716" y="1410"/>
                </a:cubicBezTo>
                <a:cubicBezTo>
                  <a:pt x="17625" y="1166"/>
                  <a:pt x="17495" y="991"/>
                  <a:pt x="17423" y="1020"/>
                </a:cubicBezTo>
                <a:cubicBezTo>
                  <a:pt x="17350" y="1050"/>
                  <a:pt x="17078" y="1166"/>
                  <a:pt x="16818" y="1274"/>
                </a:cubicBezTo>
                <a:lnTo>
                  <a:pt x="16343" y="1469"/>
                </a:lnTo>
                <a:lnTo>
                  <a:pt x="16008" y="975"/>
                </a:lnTo>
                <a:cubicBezTo>
                  <a:pt x="15823" y="703"/>
                  <a:pt x="15650" y="481"/>
                  <a:pt x="15626" y="481"/>
                </a:cubicBezTo>
                <a:cubicBezTo>
                  <a:pt x="15602" y="481"/>
                  <a:pt x="15398" y="590"/>
                  <a:pt x="15170" y="725"/>
                </a:cubicBezTo>
                <a:cubicBezTo>
                  <a:pt x="14611" y="1057"/>
                  <a:pt x="14457" y="1041"/>
                  <a:pt x="13974" y="585"/>
                </a:cubicBezTo>
                <a:lnTo>
                  <a:pt x="13559" y="195"/>
                </a:lnTo>
                <a:lnTo>
                  <a:pt x="12991" y="490"/>
                </a:lnTo>
                <a:lnTo>
                  <a:pt x="12424" y="780"/>
                </a:lnTo>
                <a:lnTo>
                  <a:pt x="11926" y="390"/>
                </a:lnTo>
                <a:lnTo>
                  <a:pt x="1142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5" name="Strand_09.jpg" descr="Strand_09.jpg"/>
          <p:cNvPicPr>
            <a:picLocks noChangeAspect="1"/>
          </p:cNvPicPr>
          <p:nvPr/>
        </p:nvPicPr>
        <p:blipFill>
          <a:blip r:embed="rId6">
            <a:extLst/>
          </a:blip>
          <a:srcRect l="30677" t="40636" r="29316" b="18029"/>
          <a:stretch>
            <a:fillRect/>
          </a:stretch>
        </p:blipFill>
        <p:spPr>
          <a:xfrm>
            <a:off x="4363580" y="4130094"/>
            <a:ext cx="1956687" cy="202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600" fill="norm" stroke="1" extrusionOk="0">
                <a:moveTo>
                  <a:pt x="10611" y="0"/>
                </a:moveTo>
                <a:lnTo>
                  <a:pt x="10256" y="254"/>
                </a:lnTo>
                <a:cubicBezTo>
                  <a:pt x="9907" y="505"/>
                  <a:pt x="9897" y="503"/>
                  <a:pt x="9460" y="276"/>
                </a:cubicBezTo>
                <a:cubicBezTo>
                  <a:pt x="9018" y="45"/>
                  <a:pt x="9014" y="48"/>
                  <a:pt x="8695" y="339"/>
                </a:cubicBezTo>
                <a:cubicBezTo>
                  <a:pt x="8379" y="626"/>
                  <a:pt x="8369" y="627"/>
                  <a:pt x="7986" y="407"/>
                </a:cubicBezTo>
                <a:cubicBezTo>
                  <a:pt x="7601" y="187"/>
                  <a:pt x="7596" y="187"/>
                  <a:pt x="7260" y="496"/>
                </a:cubicBezTo>
                <a:cubicBezTo>
                  <a:pt x="6939" y="791"/>
                  <a:pt x="6899" y="799"/>
                  <a:pt x="6555" y="623"/>
                </a:cubicBezTo>
                <a:cubicBezTo>
                  <a:pt x="6212" y="447"/>
                  <a:pt x="6178" y="454"/>
                  <a:pt x="5860" y="746"/>
                </a:cubicBezTo>
                <a:cubicBezTo>
                  <a:pt x="5538" y="1042"/>
                  <a:pt x="5506" y="1045"/>
                  <a:pt x="5147" y="861"/>
                </a:cubicBezTo>
                <a:cubicBezTo>
                  <a:pt x="4924" y="747"/>
                  <a:pt x="4752" y="720"/>
                  <a:pt x="4727" y="793"/>
                </a:cubicBezTo>
                <a:cubicBezTo>
                  <a:pt x="4704" y="860"/>
                  <a:pt x="4609" y="1021"/>
                  <a:pt x="4512" y="1149"/>
                </a:cubicBezTo>
                <a:cubicBezTo>
                  <a:pt x="4360" y="1351"/>
                  <a:pt x="4282" y="1362"/>
                  <a:pt x="3944" y="1238"/>
                </a:cubicBezTo>
                <a:cubicBezTo>
                  <a:pt x="3581" y="1106"/>
                  <a:pt x="3542" y="1120"/>
                  <a:pt x="3388" y="1425"/>
                </a:cubicBezTo>
                <a:cubicBezTo>
                  <a:pt x="3223" y="1751"/>
                  <a:pt x="3049" y="1796"/>
                  <a:pt x="2627" y="1628"/>
                </a:cubicBezTo>
                <a:cubicBezTo>
                  <a:pt x="2449" y="1558"/>
                  <a:pt x="2408" y="1602"/>
                  <a:pt x="2408" y="1853"/>
                </a:cubicBezTo>
                <a:cubicBezTo>
                  <a:pt x="2408" y="2249"/>
                  <a:pt x="2259" y="2338"/>
                  <a:pt x="1853" y="2188"/>
                </a:cubicBezTo>
                <a:cubicBezTo>
                  <a:pt x="1563" y="2081"/>
                  <a:pt x="1530" y="2103"/>
                  <a:pt x="1494" y="2404"/>
                </a:cubicBezTo>
                <a:cubicBezTo>
                  <a:pt x="1461" y="2684"/>
                  <a:pt x="1397" y="2734"/>
                  <a:pt x="1100" y="2714"/>
                </a:cubicBezTo>
                <a:cubicBezTo>
                  <a:pt x="788" y="2693"/>
                  <a:pt x="750" y="2726"/>
                  <a:pt x="781" y="3019"/>
                </a:cubicBezTo>
                <a:cubicBezTo>
                  <a:pt x="811" y="3302"/>
                  <a:pt x="775" y="3347"/>
                  <a:pt x="518" y="3320"/>
                </a:cubicBezTo>
                <a:cubicBezTo>
                  <a:pt x="258" y="3293"/>
                  <a:pt x="227" y="3329"/>
                  <a:pt x="295" y="3591"/>
                </a:cubicBezTo>
                <a:cubicBezTo>
                  <a:pt x="351" y="3807"/>
                  <a:pt x="310" y="3929"/>
                  <a:pt x="151" y="4015"/>
                </a:cubicBezTo>
                <a:cubicBezTo>
                  <a:pt x="63" y="4064"/>
                  <a:pt x="12" y="4101"/>
                  <a:pt x="2" y="4143"/>
                </a:cubicBezTo>
                <a:cubicBezTo>
                  <a:pt x="-8" y="4184"/>
                  <a:pt x="19" y="4231"/>
                  <a:pt x="81" y="4291"/>
                </a:cubicBezTo>
                <a:cubicBezTo>
                  <a:pt x="191" y="4398"/>
                  <a:pt x="200" y="4492"/>
                  <a:pt x="107" y="4601"/>
                </a:cubicBezTo>
                <a:cubicBezTo>
                  <a:pt x="13" y="4711"/>
                  <a:pt x="31" y="4840"/>
                  <a:pt x="173" y="5050"/>
                </a:cubicBezTo>
                <a:cubicBezTo>
                  <a:pt x="283" y="5213"/>
                  <a:pt x="338" y="5377"/>
                  <a:pt x="295" y="5419"/>
                </a:cubicBezTo>
                <a:cubicBezTo>
                  <a:pt x="252" y="5460"/>
                  <a:pt x="457" y="5773"/>
                  <a:pt x="750" y="6110"/>
                </a:cubicBezTo>
                <a:cubicBezTo>
                  <a:pt x="1379" y="6833"/>
                  <a:pt x="1506" y="7250"/>
                  <a:pt x="1590" y="8900"/>
                </a:cubicBezTo>
                <a:cubicBezTo>
                  <a:pt x="1741" y="11883"/>
                  <a:pt x="2213" y="13267"/>
                  <a:pt x="3616" y="14853"/>
                </a:cubicBezTo>
                <a:cubicBezTo>
                  <a:pt x="4181" y="15492"/>
                  <a:pt x="6040" y="16969"/>
                  <a:pt x="6280" y="16969"/>
                </a:cubicBezTo>
                <a:cubicBezTo>
                  <a:pt x="6330" y="16969"/>
                  <a:pt x="6543" y="17088"/>
                  <a:pt x="6752" y="17232"/>
                </a:cubicBezTo>
                <a:lnTo>
                  <a:pt x="7133" y="17495"/>
                </a:lnTo>
                <a:lnTo>
                  <a:pt x="6761" y="17822"/>
                </a:lnTo>
                <a:cubicBezTo>
                  <a:pt x="6266" y="18260"/>
                  <a:pt x="6076" y="18813"/>
                  <a:pt x="6232" y="19361"/>
                </a:cubicBezTo>
                <a:cubicBezTo>
                  <a:pt x="6367" y="19834"/>
                  <a:pt x="7453" y="20955"/>
                  <a:pt x="7658" y="20832"/>
                </a:cubicBezTo>
                <a:cubicBezTo>
                  <a:pt x="7729" y="20790"/>
                  <a:pt x="7859" y="20854"/>
                  <a:pt x="7951" y="20976"/>
                </a:cubicBezTo>
                <a:cubicBezTo>
                  <a:pt x="8089" y="21159"/>
                  <a:pt x="8155" y="21172"/>
                  <a:pt x="8314" y="21044"/>
                </a:cubicBezTo>
                <a:cubicBezTo>
                  <a:pt x="8473" y="20917"/>
                  <a:pt x="8520" y="20925"/>
                  <a:pt x="8585" y="21091"/>
                </a:cubicBezTo>
                <a:cubicBezTo>
                  <a:pt x="8636" y="21219"/>
                  <a:pt x="8751" y="21267"/>
                  <a:pt x="8896" y="21222"/>
                </a:cubicBezTo>
                <a:cubicBezTo>
                  <a:pt x="9039" y="21178"/>
                  <a:pt x="9173" y="21232"/>
                  <a:pt x="9250" y="21366"/>
                </a:cubicBezTo>
                <a:cubicBezTo>
                  <a:pt x="9355" y="21548"/>
                  <a:pt x="9407" y="21555"/>
                  <a:pt x="9578" y="21417"/>
                </a:cubicBezTo>
                <a:cubicBezTo>
                  <a:pt x="9741" y="21286"/>
                  <a:pt x="9819" y="21286"/>
                  <a:pt x="9972" y="21409"/>
                </a:cubicBezTo>
                <a:cubicBezTo>
                  <a:pt x="10115" y="21524"/>
                  <a:pt x="10205" y="21526"/>
                  <a:pt x="10335" y="21421"/>
                </a:cubicBezTo>
                <a:cubicBezTo>
                  <a:pt x="10468" y="21315"/>
                  <a:pt x="10548" y="21328"/>
                  <a:pt x="10672" y="21472"/>
                </a:cubicBezTo>
                <a:cubicBezTo>
                  <a:pt x="10744" y="21557"/>
                  <a:pt x="10791" y="21599"/>
                  <a:pt x="10843" y="21600"/>
                </a:cubicBezTo>
                <a:cubicBezTo>
                  <a:pt x="10894" y="21600"/>
                  <a:pt x="10953" y="21556"/>
                  <a:pt x="11048" y="21472"/>
                </a:cubicBezTo>
                <a:cubicBezTo>
                  <a:pt x="11217" y="21324"/>
                  <a:pt x="11294" y="21317"/>
                  <a:pt x="11420" y="21438"/>
                </a:cubicBezTo>
                <a:cubicBezTo>
                  <a:pt x="11546" y="21560"/>
                  <a:pt x="11601" y="21549"/>
                  <a:pt x="11700" y="21379"/>
                </a:cubicBezTo>
                <a:cubicBezTo>
                  <a:pt x="11804" y="21200"/>
                  <a:pt x="11866" y="21192"/>
                  <a:pt x="12081" y="21320"/>
                </a:cubicBezTo>
                <a:cubicBezTo>
                  <a:pt x="12296" y="21448"/>
                  <a:pt x="12360" y="21435"/>
                  <a:pt x="12470" y="21248"/>
                </a:cubicBezTo>
                <a:cubicBezTo>
                  <a:pt x="12577" y="21065"/>
                  <a:pt x="12635" y="21052"/>
                  <a:pt x="12794" y="21180"/>
                </a:cubicBezTo>
                <a:cubicBezTo>
                  <a:pt x="12952" y="21307"/>
                  <a:pt x="13008" y="21295"/>
                  <a:pt x="13109" y="21120"/>
                </a:cubicBezTo>
                <a:cubicBezTo>
                  <a:pt x="13176" y="21004"/>
                  <a:pt x="13290" y="20946"/>
                  <a:pt x="13362" y="20989"/>
                </a:cubicBezTo>
                <a:cubicBezTo>
                  <a:pt x="13516" y="21081"/>
                  <a:pt x="14102" y="20810"/>
                  <a:pt x="14325" y="20544"/>
                </a:cubicBezTo>
                <a:cubicBezTo>
                  <a:pt x="14410" y="20442"/>
                  <a:pt x="14480" y="20404"/>
                  <a:pt x="14482" y="20459"/>
                </a:cubicBezTo>
                <a:cubicBezTo>
                  <a:pt x="14485" y="20514"/>
                  <a:pt x="14656" y="20382"/>
                  <a:pt x="14863" y="20162"/>
                </a:cubicBezTo>
                <a:cubicBezTo>
                  <a:pt x="15549" y="19434"/>
                  <a:pt x="15522" y="18593"/>
                  <a:pt x="14789" y="17902"/>
                </a:cubicBezTo>
                <a:lnTo>
                  <a:pt x="14347" y="17491"/>
                </a:lnTo>
                <a:lnTo>
                  <a:pt x="15086" y="17088"/>
                </a:lnTo>
                <a:cubicBezTo>
                  <a:pt x="17212" y="15925"/>
                  <a:pt x="18652" y="14406"/>
                  <a:pt x="19364" y="12585"/>
                </a:cubicBezTo>
                <a:cubicBezTo>
                  <a:pt x="19779" y="11526"/>
                  <a:pt x="19901" y="10728"/>
                  <a:pt x="19968" y="8616"/>
                </a:cubicBezTo>
                <a:cubicBezTo>
                  <a:pt x="20000" y="7627"/>
                  <a:pt x="20257" y="6795"/>
                  <a:pt x="20668" y="6365"/>
                </a:cubicBezTo>
                <a:cubicBezTo>
                  <a:pt x="20834" y="6191"/>
                  <a:pt x="20970" y="5992"/>
                  <a:pt x="20970" y="5919"/>
                </a:cubicBezTo>
                <a:cubicBezTo>
                  <a:pt x="20970" y="5847"/>
                  <a:pt x="21058" y="5715"/>
                  <a:pt x="21162" y="5631"/>
                </a:cubicBezTo>
                <a:cubicBezTo>
                  <a:pt x="21267" y="5547"/>
                  <a:pt x="21351" y="5359"/>
                  <a:pt x="21351" y="5211"/>
                </a:cubicBezTo>
                <a:cubicBezTo>
                  <a:pt x="21351" y="5064"/>
                  <a:pt x="21417" y="4880"/>
                  <a:pt x="21495" y="4804"/>
                </a:cubicBezTo>
                <a:cubicBezTo>
                  <a:pt x="21577" y="4724"/>
                  <a:pt x="21592" y="4599"/>
                  <a:pt x="21530" y="4503"/>
                </a:cubicBezTo>
                <a:cubicBezTo>
                  <a:pt x="21471" y="4412"/>
                  <a:pt x="21437" y="4249"/>
                  <a:pt x="21456" y="4138"/>
                </a:cubicBezTo>
                <a:cubicBezTo>
                  <a:pt x="21474" y="4028"/>
                  <a:pt x="21399" y="3904"/>
                  <a:pt x="21289" y="3863"/>
                </a:cubicBezTo>
                <a:cubicBezTo>
                  <a:pt x="21148" y="3810"/>
                  <a:pt x="21114" y="3698"/>
                  <a:pt x="21171" y="3477"/>
                </a:cubicBezTo>
                <a:cubicBezTo>
                  <a:pt x="21242" y="3204"/>
                  <a:pt x="21215" y="3169"/>
                  <a:pt x="20952" y="3197"/>
                </a:cubicBezTo>
                <a:cubicBezTo>
                  <a:pt x="20695" y="3224"/>
                  <a:pt x="20655" y="3180"/>
                  <a:pt x="20677" y="2879"/>
                </a:cubicBezTo>
                <a:cubicBezTo>
                  <a:pt x="20700" y="2569"/>
                  <a:pt x="20669" y="2535"/>
                  <a:pt x="20406" y="2599"/>
                </a:cubicBezTo>
                <a:cubicBezTo>
                  <a:pt x="20071" y="2681"/>
                  <a:pt x="19747" y="2404"/>
                  <a:pt x="19898" y="2167"/>
                </a:cubicBezTo>
                <a:cubicBezTo>
                  <a:pt x="19967" y="2059"/>
                  <a:pt x="19889" y="2041"/>
                  <a:pt x="19609" y="2095"/>
                </a:cubicBezTo>
                <a:cubicBezTo>
                  <a:pt x="19184" y="2177"/>
                  <a:pt x="18936" y="2012"/>
                  <a:pt x="18936" y="1649"/>
                </a:cubicBezTo>
                <a:cubicBezTo>
                  <a:pt x="18936" y="1474"/>
                  <a:pt x="18879" y="1439"/>
                  <a:pt x="18713" y="1505"/>
                </a:cubicBezTo>
                <a:cubicBezTo>
                  <a:pt x="18155" y="1728"/>
                  <a:pt x="18053" y="1714"/>
                  <a:pt x="17903" y="1395"/>
                </a:cubicBezTo>
                <a:cubicBezTo>
                  <a:pt x="17735" y="1036"/>
                  <a:pt x="17642" y="1010"/>
                  <a:pt x="17251" y="1213"/>
                </a:cubicBezTo>
                <a:cubicBezTo>
                  <a:pt x="17019" y="1333"/>
                  <a:pt x="16944" y="1303"/>
                  <a:pt x="16692" y="996"/>
                </a:cubicBezTo>
                <a:cubicBezTo>
                  <a:pt x="16436" y="685"/>
                  <a:pt x="16367" y="662"/>
                  <a:pt x="16145" y="797"/>
                </a:cubicBezTo>
                <a:cubicBezTo>
                  <a:pt x="15768" y="1025"/>
                  <a:pt x="15557" y="985"/>
                  <a:pt x="15327" y="645"/>
                </a:cubicBezTo>
                <a:cubicBezTo>
                  <a:pt x="15123" y="344"/>
                  <a:pt x="15111" y="341"/>
                  <a:pt x="14675" y="543"/>
                </a:cubicBezTo>
                <a:cubicBezTo>
                  <a:pt x="14243" y="742"/>
                  <a:pt x="14228" y="740"/>
                  <a:pt x="13914" y="454"/>
                </a:cubicBezTo>
                <a:cubicBezTo>
                  <a:pt x="13596" y="164"/>
                  <a:pt x="13583" y="163"/>
                  <a:pt x="13201" y="382"/>
                </a:cubicBezTo>
                <a:cubicBezTo>
                  <a:pt x="12820" y="600"/>
                  <a:pt x="12806" y="601"/>
                  <a:pt x="12505" y="326"/>
                </a:cubicBezTo>
                <a:cubicBezTo>
                  <a:pt x="12200" y="48"/>
                  <a:pt x="12198" y="45"/>
                  <a:pt x="11757" y="276"/>
                </a:cubicBezTo>
                <a:cubicBezTo>
                  <a:pt x="11319" y="504"/>
                  <a:pt x="11308" y="506"/>
                  <a:pt x="10961" y="254"/>
                </a:cubicBezTo>
                <a:lnTo>
                  <a:pt x="10611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rr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array</a:t>
            </a:r>
          </a:p>
        </p:txBody>
      </p:sp>
      <p:pic>
        <p:nvPicPr>
          <p:cNvPr id="168" name="Array.gif" descr="Array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299" y="2832100"/>
            <a:ext cx="60960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GH5.JPG" descr="GH5.JPG"/>
          <p:cNvPicPr>
            <a:picLocks noChangeAspect="1"/>
          </p:cNvPicPr>
          <p:nvPr/>
        </p:nvPicPr>
        <p:blipFill>
          <a:blip r:embed="rId3">
            <a:extLst/>
          </a:blip>
          <a:srcRect l="10036" t="0" r="29353" b="62812"/>
          <a:stretch>
            <a:fillRect/>
          </a:stretch>
        </p:blipFill>
        <p:spPr>
          <a:xfrm>
            <a:off x="330200" y="7654674"/>
            <a:ext cx="5943731" cy="1280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Array_01.jpg" descr="Array_01.jpg"/>
          <p:cNvPicPr>
            <a:picLocks noChangeAspect="1"/>
          </p:cNvPicPr>
          <p:nvPr/>
        </p:nvPicPr>
        <p:blipFill>
          <a:blip r:embed="rId4">
            <a:extLst/>
          </a:blip>
          <a:srcRect l="32450" t="30969" r="30595" b="23204"/>
          <a:stretch>
            <a:fillRect/>
          </a:stretch>
        </p:blipFill>
        <p:spPr>
          <a:xfrm>
            <a:off x="428593" y="4799793"/>
            <a:ext cx="1742282" cy="2160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470" fill="norm" stroke="1" extrusionOk="0">
                <a:moveTo>
                  <a:pt x="9378" y="16"/>
                </a:moveTo>
                <a:cubicBezTo>
                  <a:pt x="9335" y="94"/>
                  <a:pt x="9368" y="447"/>
                  <a:pt x="9481" y="1317"/>
                </a:cubicBezTo>
                <a:cubicBezTo>
                  <a:pt x="9581" y="2088"/>
                  <a:pt x="9601" y="2609"/>
                  <a:pt x="9535" y="2662"/>
                </a:cubicBezTo>
                <a:cubicBezTo>
                  <a:pt x="9469" y="2715"/>
                  <a:pt x="9193" y="2410"/>
                  <a:pt x="8819" y="1873"/>
                </a:cubicBezTo>
                <a:cubicBezTo>
                  <a:pt x="7737" y="316"/>
                  <a:pt x="7643" y="212"/>
                  <a:pt x="7281" y="221"/>
                </a:cubicBezTo>
                <a:cubicBezTo>
                  <a:pt x="7102" y="225"/>
                  <a:pt x="6958" y="238"/>
                  <a:pt x="6958" y="248"/>
                </a:cubicBezTo>
                <a:cubicBezTo>
                  <a:pt x="6958" y="259"/>
                  <a:pt x="7245" y="784"/>
                  <a:pt x="7599" y="1412"/>
                </a:cubicBezTo>
                <a:cubicBezTo>
                  <a:pt x="7954" y="2040"/>
                  <a:pt x="8213" y="2594"/>
                  <a:pt x="8173" y="2646"/>
                </a:cubicBezTo>
                <a:cubicBezTo>
                  <a:pt x="8133" y="2698"/>
                  <a:pt x="7489" y="2226"/>
                  <a:pt x="6742" y="1597"/>
                </a:cubicBezTo>
                <a:cubicBezTo>
                  <a:pt x="5562" y="604"/>
                  <a:pt x="5348" y="465"/>
                  <a:pt x="5115" y="524"/>
                </a:cubicBezTo>
                <a:cubicBezTo>
                  <a:pt x="4968" y="562"/>
                  <a:pt x="4865" y="629"/>
                  <a:pt x="4885" y="674"/>
                </a:cubicBezTo>
                <a:cubicBezTo>
                  <a:pt x="4905" y="720"/>
                  <a:pt x="5352" y="1179"/>
                  <a:pt x="5885" y="1696"/>
                </a:cubicBezTo>
                <a:cubicBezTo>
                  <a:pt x="6417" y="2213"/>
                  <a:pt x="6821" y="2681"/>
                  <a:pt x="6781" y="2733"/>
                </a:cubicBezTo>
                <a:cubicBezTo>
                  <a:pt x="6741" y="2786"/>
                  <a:pt x="6319" y="2588"/>
                  <a:pt x="5816" y="2283"/>
                </a:cubicBezTo>
                <a:cubicBezTo>
                  <a:pt x="3928" y="1138"/>
                  <a:pt x="3390" y="864"/>
                  <a:pt x="3131" y="919"/>
                </a:cubicBezTo>
                <a:cubicBezTo>
                  <a:pt x="2993" y="948"/>
                  <a:pt x="2881" y="1002"/>
                  <a:pt x="2881" y="1037"/>
                </a:cubicBezTo>
                <a:cubicBezTo>
                  <a:pt x="2881" y="1072"/>
                  <a:pt x="3432" y="1453"/>
                  <a:pt x="4106" y="1885"/>
                </a:cubicBezTo>
                <a:cubicBezTo>
                  <a:pt x="4826" y="2346"/>
                  <a:pt x="5289" y="2703"/>
                  <a:pt x="5228" y="2753"/>
                </a:cubicBezTo>
                <a:cubicBezTo>
                  <a:pt x="5167" y="2802"/>
                  <a:pt x="4453" y="2555"/>
                  <a:pt x="3498" y="2153"/>
                </a:cubicBezTo>
                <a:cubicBezTo>
                  <a:pt x="2109" y="1568"/>
                  <a:pt x="1833" y="1486"/>
                  <a:pt x="1602" y="1569"/>
                </a:cubicBezTo>
                <a:cubicBezTo>
                  <a:pt x="1352" y="1659"/>
                  <a:pt x="1419" y="1704"/>
                  <a:pt x="2509" y="2200"/>
                </a:cubicBezTo>
                <a:cubicBezTo>
                  <a:pt x="3156" y="2496"/>
                  <a:pt x="3718" y="2777"/>
                  <a:pt x="3753" y="2824"/>
                </a:cubicBezTo>
                <a:cubicBezTo>
                  <a:pt x="3932" y="3056"/>
                  <a:pt x="3451" y="2981"/>
                  <a:pt x="2224" y="2591"/>
                </a:cubicBezTo>
                <a:cubicBezTo>
                  <a:pt x="1479" y="2354"/>
                  <a:pt x="789" y="2173"/>
                  <a:pt x="691" y="2189"/>
                </a:cubicBezTo>
                <a:cubicBezTo>
                  <a:pt x="317" y="2247"/>
                  <a:pt x="450" y="2431"/>
                  <a:pt x="985" y="2595"/>
                </a:cubicBezTo>
                <a:cubicBezTo>
                  <a:pt x="2261" y="2986"/>
                  <a:pt x="2799" y="3209"/>
                  <a:pt x="2680" y="3305"/>
                </a:cubicBezTo>
                <a:cubicBezTo>
                  <a:pt x="2600" y="3369"/>
                  <a:pt x="2211" y="3322"/>
                  <a:pt x="1470" y="3159"/>
                </a:cubicBezTo>
                <a:cubicBezTo>
                  <a:pt x="218" y="2883"/>
                  <a:pt x="88" y="2874"/>
                  <a:pt x="88" y="3044"/>
                </a:cubicBezTo>
                <a:cubicBezTo>
                  <a:pt x="88" y="3118"/>
                  <a:pt x="457" y="3257"/>
                  <a:pt x="990" y="3387"/>
                </a:cubicBezTo>
                <a:cubicBezTo>
                  <a:pt x="1486" y="3509"/>
                  <a:pt x="1940" y="3643"/>
                  <a:pt x="1999" y="3683"/>
                </a:cubicBezTo>
                <a:cubicBezTo>
                  <a:pt x="2205" y="3825"/>
                  <a:pt x="1735" y="3869"/>
                  <a:pt x="1068" y="3770"/>
                </a:cubicBezTo>
                <a:cubicBezTo>
                  <a:pt x="699" y="3715"/>
                  <a:pt x="371" y="3692"/>
                  <a:pt x="338" y="3719"/>
                </a:cubicBezTo>
                <a:cubicBezTo>
                  <a:pt x="189" y="3839"/>
                  <a:pt x="633" y="4008"/>
                  <a:pt x="1436" y="4137"/>
                </a:cubicBezTo>
                <a:cubicBezTo>
                  <a:pt x="2423" y="4296"/>
                  <a:pt x="2583" y="4475"/>
                  <a:pt x="1710" y="4444"/>
                </a:cubicBezTo>
                <a:cubicBezTo>
                  <a:pt x="1167" y="4425"/>
                  <a:pt x="975" y="4516"/>
                  <a:pt x="1259" y="4657"/>
                </a:cubicBezTo>
                <a:cubicBezTo>
                  <a:pt x="1329" y="4692"/>
                  <a:pt x="1841" y="4768"/>
                  <a:pt x="2396" y="4827"/>
                </a:cubicBezTo>
                <a:cubicBezTo>
                  <a:pt x="3423" y="4936"/>
                  <a:pt x="3664" y="5081"/>
                  <a:pt x="2974" y="5174"/>
                </a:cubicBezTo>
                <a:cubicBezTo>
                  <a:pt x="2608" y="5223"/>
                  <a:pt x="2617" y="5231"/>
                  <a:pt x="3229" y="5340"/>
                </a:cubicBezTo>
                <a:cubicBezTo>
                  <a:pt x="3581" y="5402"/>
                  <a:pt x="4107" y="5462"/>
                  <a:pt x="4395" y="5474"/>
                </a:cubicBezTo>
                <a:cubicBezTo>
                  <a:pt x="4807" y="5491"/>
                  <a:pt x="4910" y="5527"/>
                  <a:pt x="4885" y="5647"/>
                </a:cubicBezTo>
                <a:cubicBezTo>
                  <a:pt x="4843" y="5854"/>
                  <a:pt x="5251" y="5928"/>
                  <a:pt x="6340" y="5908"/>
                </a:cubicBezTo>
                <a:cubicBezTo>
                  <a:pt x="6976" y="5896"/>
                  <a:pt x="7263" y="5928"/>
                  <a:pt x="7354" y="6022"/>
                </a:cubicBezTo>
                <a:cubicBezTo>
                  <a:pt x="7518" y="6190"/>
                  <a:pt x="8131" y="6222"/>
                  <a:pt x="8932" y="6105"/>
                </a:cubicBezTo>
                <a:cubicBezTo>
                  <a:pt x="9433" y="6031"/>
                  <a:pt x="9601" y="6036"/>
                  <a:pt x="9726" y="6136"/>
                </a:cubicBezTo>
                <a:cubicBezTo>
                  <a:pt x="9860" y="6244"/>
                  <a:pt x="9788" y="6305"/>
                  <a:pt x="9265" y="6523"/>
                </a:cubicBezTo>
                <a:cubicBezTo>
                  <a:pt x="8568" y="6813"/>
                  <a:pt x="7111" y="7663"/>
                  <a:pt x="6693" y="8025"/>
                </a:cubicBezTo>
                <a:cubicBezTo>
                  <a:pt x="6288" y="8377"/>
                  <a:pt x="5800" y="9203"/>
                  <a:pt x="5644" y="9800"/>
                </a:cubicBezTo>
                <a:cubicBezTo>
                  <a:pt x="5538" y="10209"/>
                  <a:pt x="5545" y="10418"/>
                  <a:pt x="5659" y="10762"/>
                </a:cubicBezTo>
                <a:cubicBezTo>
                  <a:pt x="5863" y="11375"/>
                  <a:pt x="6325" y="12093"/>
                  <a:pt x="6742" y="12442"/>
                </a:cubicBezTo>
                <a:cubicBezTo>
                  <a:pt x="6969" y="12633"/>
                  <a:pt x="7046" y="12759"/>
                  <a:pt x="6962" y="12801"/>
                </a:cubicBezTo>
                <a:cubicBezTo>
                  <a:pt x="6891" y="12837"/>
                  <a:pt x="6847" y="12936"/>
                  <a:pt x="6865" y="13022"/>
                </a:cubicBezTo>
                <a:cubicBezTo>
                  <a:pt x="6892" y="13154"/>
                  <a:pt x="6767" y="13184"/>
                  <a:pt x="6085" y="13207"/>
                </a:cubicBezTo>
                <a:cubicBezTo>
                  <a:pt x="5640" y="13223"/>
                  <a:pt x="5214" y="13276"/>
                  <a:pt x="5140" y="13326"/>
                </a:cubicBezTo>
                <a:cubicBezTo>
                  <a:pt x="5065" y="13375"/>
                  <a:pt x="4907" y="13386"/>
                  <a:pt x="4787" y="13349"/>
                </a:cubicBezTo>
                <a:cubicBezTo>
                  <a:pt x="4599" y="13292"/>
                  <a:pt x="4588" y="13307"/>
                  <a:pt x="4718" y="13436"/>
                </a:cubicBezTo>
                <a:cubicBezTo>
                  <a:pt x="4918" y="13634"/>
                  <a:pt x="4796" y="13684"/>
                  <a:pt x="3944" y="13755"/>
                </a:cubicBezTo>
                <a:cubicBezTo>
                  <a:pt x="3520" y="13791"/>
                  <a:pt x="3221" y="13865"/>
                  <a:pt x="3185" y="13941"/>
                </a:cubicBezTo>
                <a:cubicBezTo>
                  <a:pt x="3152" y="14010"/>
                  <a:pt x="3043" y="14042"/>
                  <a:pt x="2945" y="14012"/>
                </a:cubicBezTo>
                <a:cubicBezTo>
                  <a:pt x="2846" y="13981"/>
                  <a:pt x="2763" y="13996"/>
                  <a:pt x="2763" y="14047"/>
                </a:cubicBezTo>
                <a:cubicBezTo>
                  <a:pt x="2763" y="14098"/>
                  <a:pt x="2874" y="14165"/>
                  <a:pt x="3008" y="14193"/>
                </a:cubicBezTo>
                <a:cubicBezTo>
                  <a:pt x="3407" y="14277"/>
                  <a:pt x="3161" y="14418"/>
                  <a:pt x="2499" y="14485"/>
                </a:cubicBezTo>
                <a:cubicBezTo>
                  <a:pt x="1844" y="14551"/>
                  <a:pt x="1065" y="14870"/>
                  <a:pt x="1372" y="14946"/>
                </a:cubicBezTo>
                <a:cubicBezTo>
                  <a:pt x="1888" y="15075"/>
                  <a:pt x="1958" y="15105"/>
                  <a:pt x="1901" y="15179"/>
                </a:cubicBezTo>
                <a:cubicBezTo>
                  <a:pt x="1867" y="15224"/>
                  <a:pt x="1519" y="15335"/>
                  <a:pt x="1127" y="15424"/>
                </a:cubicBezTo>
                <a:cubicBezTo>
                  <a:pt x="735" y="15512"/>
                  <a:pt x="448" y="15607"/>
                  <a:pt x="485" y="15637"/>
                </a:cubicBezTo>
                <a:cubicBezTo>
                  <a:pt x="522" y="15667"/>
                  <a:pt x="493" y="15749"/>
                  <a:pt x="421" y="15818"/>
                </a:cubicBezTo>
                <a:cubicBezTo>
                  <a:pt x="317" y="15920"/>
                  <a:pt x="382" y="15944"/>
                  <a:pt x="764" y="15944"/>
                </a:cubicBezTo>
                <a:cubicBezTo>
                  <a:pt x="1494" y="15944"/>
                  <a:pt x="1469" y="16111"/>
                  <a:pt x="696" y="16386"/>
                </a:cubicBezTo>
                <a:cubicBezTo>
                  <a:pt x="132" y="16586"/>
                  <a:pt x="0" y="16673"/>
                  <a:pt x="0" y="16851"/>
                </a:cubicBezTo>
                <a:cubicBezTo>
                  <a:pt x="0" y="17009"/>
                  <a:pt x="55" y="17059"/>
                  <a:pt x="191" y="17029"/>
                </a:cubicBezTo>
                <a:cubicBezTo>
                  <a:pt x="723" y="16909"/>
                  <a:pt x="1349" y="16875"/>
                  <a:pt x="1416" y="16962"/>
                </a:cubicBezTo>
                <a:cubicBezTo>
                  <a:pt x="1457" y="17015"/>
                  <a:pt x="1172" y="17222"/>
                  <a:pt x="779" y="17423"/>
                </a:cubicBezTo>
                <a:cubicBezTo>
                  <a:pt x="239" y="17699"/>
                  <a:pt x="113" y="17804"/>
                  <a:pt x="260" y="17849"/>
                </a:cubicBezTo>
                <a:cubicBezTo>
                  <a:pt x="366" y="17882"/>
                  <a:pt x="417" y="17951"/>
                  <a:pt x="377" y="18003"/>
                </a:cubicBezTo>
                <a:cubicBezTo>
                  <a:pt x="271" y="18141"/>
                  <a:pt x="518" y="18117"/>
                  <a:pt x="1357" y="17912"/>
                </a:cubicBezTo>
                <a:cubicBezTo>
                  <a:pt x="1768" y="17812"/>
                  <a:pt x="2156" y="17758"/>
                  <a:pt x="2220" y="17790"/>
                </a:cubicBezTo>
                <a:cubicBezTo>
                  <a:pt x="2283" y="17821"/>
                  <a:pt x="2029" y="18064"/>
                  <a:pt x="1656" y="18330"/>
                </a:cubicBezTo>
                <a:lnTo>
                  <a:pt x="980" y="18815"/>
                </a:lnTo>
                <a:lnTo>
                  <a:pt x="1220" y="19008"/>
                </a:lnTo>
                <a:lnTo>
                  <a:pt x="1460" y="19202"/>
                </a:lnTo>
                <a:lnTo>
                  <a:pt x="2357" y="18874"/>
                </a:lnTo>
                <a:cubicBezTo>
                  <a:pt x="2903" y="18675"/>
                  <a:pt x="3296" y="18581"/>
                  <a:pt x="3361" y="18634"/>
                </a:cubicBezTo>
                <a:cubicBezTo>
                  <a:pt x="3426" y="18686"/>
                  <a:pt x="3283" y="18925"/>
                  <a:pt x="2999" y="19245"/>
                </a:cubicBezTo>
                <a:cubicBezTo>
                  <a:pt x="2742" y="19534"/>
                  <a:pt x="2533" y="19795"/>
                  <a:pt x="2533" y="19825"/>
                </a:cubicBezTo>
                <a:cubicBezTo>
                  <a:pt x="2533" y="20002"/>
                  <a:pt x="2797" y="19807"/>
                  <a:pt x="3239" y="19300"/>
                </a:cubicBezTo>
                <a:cubicBezTo>
                  <a:pt x="3517" y="18981"/>
                  <a:pt x="3896" y="18575"/>
                  <a:pt x="4086" y="18401"/>
                </a:cubicBezTo>
                <a:cubicBezTo>
                  <a:pt x="4470" y="18049"/>
                  <a:pt x="5769" y="17479"/>
                  <a:pt x="5909" y="17601"/>
                </a:cubicBezTo>
                <a:cubicBezTo>
                  <a:pt x="5958" y="17643"/>
                  <a:pt x="5890" y="17902"/>
                  <a:pt x="5757" y="18180"/>
                </a:cubicBezTo>
                <a:cubicBezTo>
                  <a:pt x="5529" y="18656"/>
                  <a:pt x="5445" y="18723"/>
                  <a:pt x="4287" y="19336"/>
                </a:cubicBezTo>
                <a:cubicBezTo>
                  <a:pt x="3197" y="19913"/>
                  <a:pt x="2827" y="20160"/>
                  <a:pt x="3048" y="20160"/>
                </a:cubicBezTo>
                <a:cubicBezTo>
                  <a:pt x="3086" y="20160"/>
                  <a:pt x="3563" y="19928"/>
                  <a:pt x="4111" y="19643"/>
                </a:cubicBezTo>
                <a:cubicBezTo>
                  <a:pt x="4659" y="19359"/>
                  <a:pt x="5150" y="19148"/>
                  <a:pt x="5203" y="19174"/>
                </a:cubicBezTo>
                <a:cubicBezTo>
                  <a:pt x="5257" y="19201"/>
                  <a:pt x="5148" y="19543"/>
                  <a:pt x="4959" y="19935"/>
                </a:cubicBezTo>
                <a:cubicBezTo>
                  <a:pt x="4769" y="20327"/>
                  <a:pt x="4643" y="20671"/>
                  <a:pt x="4679" y="20700"/>
                </a:cubicBezTo>
                <a:cubicBezTo>
                  <a:pt x="4777" y="20779"/>
                  <a:pt x="4798" y="20746"/>
                  <a:pt x="5238" y="19785"/>
                </a:cubicBezTo>
                <a:cubicBezTo>
                  <a:pt x="5636" y="18914"/>
                  <a:pt x="5662" y="18883"/>
                  <a:pt x="6443" y="18409"/>
                </a:cubicBezTo>
                <a:cubicBezTo>
                  <a:pt x="6882" y="18142"/>
                  <a:pt x="7280" y="17946"/>
                  <a:pt x="7330" y="17971"/>
                </a:cubicBezTo>
                <a:cubicBezTo>
                  <a:pt x="7380" y="17996"/>
                  <a:pt x="7422" y="18254"/>
                  <a:pt x="7423" y="18547"/>
                </a:cubicBezTo>
                <a:lnTo>
                  <a:pt x="7423" y="19083"/>
                </a:lnTo>
                <a:lnTo>
                  <a:pt x="6355" y="19900"/>
                </a:lnTo>
                <a:cubicBezTo>
                  <a:pt x="5767" y="20350"/>
                  <a:pt x="5319" y="20746"/>
                  <a:pt x="5360" y="20779"/>
                </a:cubicBezTo>
                <a:cubicBezTo>
                  <a:pt x="5430" y="20835"/>
                  <a:pt x="6632" y="20053"/>
                  <a:pt x="6953" y="19742"/>
                </a:cubicBezTo>
                <a:cubicBezTo>
                  <a:pt x="7209" y="19493"/>
                  <a:pt x="7304" y="19680"/>
                  <a:pt x="7320" y="20468"/>
                </a:cubicBezTo>
                <a:lnTo>
                  <a:pt x="7335" y="21237"/>
                </a:lnTo>
                <a:lnTo>
                  <a:pt x="7467" y="20231"/>
                </a:lnTo>
                <a:lnTo>
                  <a:pt x="7599" y="19225"/>
                </a:lnTo>
                <a:lnTo>
                  <a:pt x="8232" y="18709"/>
                </a:lnTo>
                <a:cubicBezTo>
                  <a:pt x="8580" y="18425"/>
                  <a:pt x="8912" y="18227"/>
                  <a:pt x="8966" y="18271"/>
                </a:cubicBezTo>
                <a:cubicBezTo>
                  <a:pt x="9021" y="18315"/>
                  <a:pt x="9145" y="18594"/>
                  <a:pt x="9241" y="18890"/>
                </a:cubicBezTo>
                <a:lnTo>
                  <a:pt x="9412" y="19430"/>
                </a:lnTo>
                <a:lnTo>
                  <a:pt x="8692" y="20314"/>
                </a:lnTo>
                <a:cubicBezTo>
                  <a:pt x="8295" y="20799"/>
                  <a:pt x="8004" y="21223"/>
                  <a:pt x="8045" y="21256"/>
                </a:cubicBezTo>
                <a:cubicBezTo>
                  <a:pt x="8139" y="21332"/>
                  <a:pt x="8091" y="21375"/>
                  <a:pt x="8815" y="20503"/>
                </a:cubicBezTo>
                <a:cubicBezTo>
                  <a:pt x="9150" y="20099"/>
                  <a:pt x="9463" y="19805"/>
                  <a:pt x="9510" y="19848"/>
                </a:cubicBezTo>
                <a:cubicBezTo>
                  <a:pt x="9557" y="19892"/>
                  <a:pt x="9716" y="20271"/>
                  <a:pt x="9863" y="20696"/>
                </a:cubicBezTo>
                <a:cubicBezTo>
                  <a:pt x="10010" y="21122"/>
                  <a:pt x="10181" y="21469"/>
                  <a:pt x="10240" y="21469"/>
                </a:cubicBezTo>
                <a:cubicBezTo>
                  <a:pt x="10300" y="21469"/>
                  <a:pt x="10322" y="21398"/>
                  <a:pt x="10289" y="21308"/>
                </a:cubicBezTo>
                <a:cubicBezTo>
                  <a:pt x="10257" y="21217"/>
                  <a:pt x="10116" y="20827"/>
                  <a:pt x="9976" y="20440"/>
                </a:cubicBezTo>
                <a:cubicBezTo>
                  <a:pt x="9836" y="20054"/>
                  <a:pt x="9721" y="19654"/>
                  <a:pt x="9721" y="19549"/>
                </a:cubicBezTo>
                <a:cubicBezTo>
                  <a:pt x="9721" y="19373"/>
                  <a:pt x="10500" y="18287"/>
                  <a:pt x="10627" y="18287"/>
                </a:cubicBezTo>
                <a:cubicBezTo>
                  <a:pt x="10771" y="18287"/>
                  <a:pt x="11495" y="19333"/>
                  <a:pt x="11495" y="19541"/>
                </a:cubicBezTo>
                <a:cubicBezTo>
                  <a:pt x="11495" y="19670"/>
                  <a:pt x="11365" y="20106"/>
                  <a:pt x="11206" y="20507"/>
                </a:cubicBezTo>
                <a:cubicBezTo>
                  <a:pt x="10920" y="21226"/>
                  <a:pt x="10841" y="21558"/>
                  <a:pt x="10985" y="21442"/>
                </a:cubicBezTo>
                <a:cubicBezTo>
                  <a:pt x="11026" y="21409"/>
                  <a:pt x="11200" y="21054"/>
                  <a:pt x="11367" y="20653"/>
                </a:cubicBezTo>
                <a:cubicBezTo>
                  <a:pt x="11535" y="20252"/>
                  <a:pt x="11725" y="19923"/>
                  <a:pt x="11789" y="19923"/>
                </a:cubicBezTo>
                <a:cubicBezTo>
                  <a:pt x="11885" y="19923"/>
                  <a:pt x="12613" y="20737"/>
                  <a:pt x="13009" y="21284"/>
                </a:cubicBezTo>
                <a:cubicBezTo>
                  <a:pt x="13064" y="21361"/>
                  <a:pt x="13145" y="21395"/>
                  <a:pt x="13190" y="21359"/>
                </a:cubicBezTo>
                <a:cubicBezTo>
                  <a:pt x="13235" y="21323"/>
                  <a:pt x="13009" y="20964"/>
                  <a:pt x="12690" y="20562"/>
                </a:cubicBezTo>
                <a:cubicBezTo>
                  <a:pt x="11785" y="19422"/>
                  <a:pt x="11812" y="19484"/>
                  <a:pt x="12029" y="18870"/>
                </a:cubicBezTo>
                <a:cubicBezTo>
                  <a:pt x="12134" y="18574"/>
                  <a:pt x="12257" y="18299"/>
                  <a:pt x="12303" y="18259"/>
                </a:cubicBezTo>
                <a:cubicBezTo>
                  <a:pt x="12349" y="18219"/>
                  <a:pt x="12685" y="18438"/>
                  <a:pt x="13048" y="18744"/>
                </a:cubicBezTo>
                <a:lnTo>
                  <a:pt x="13709" y="19300"/>
                </a:lnTo>
                <a:lnTo>
                  <a:pt x="13709" y="20294"/>
                </a:lnTo>
                <a:cubicBezTo>
                  <a:pt x="13709" y="20892"/>
                  <a:pt x="13752" y="21284"/>
                  <a:pt x="13822" y="21284"/>
                </a:cubicBezTo>
                <a:cubicBezTo>
                  <a:pt x="13891" y="21284"/>
                  <a:pt x="13940" y="20956"/>
                  <a:pt x="13940" y="20491"/>
                </a:cubicBezTo>
                <a:cubicBezTo>
                  <a:pt x="13940" y="20056"/>
                  <a:pt x="13989" y="19680"/>
                  <a:pt x="14047" y="19651"/>
                </a:cubicBezTo>
                <a:cubicBezTo>
                  <a:pt x="14106" y="19622"/>
                  <a:pt x="14279" y="19714"/>
                  <a:pt x="14435" y="19856"/>
                </a:cubicBezTo>
                <a:cubicBezTo>
                  <a:pt x="15018" y="20390"/>
                  <a:pt x="15799" y="20943"/>
                  <a:pt x="15880" y="20878"/>
                </a:cubicBezTo>
                <a:cubicBezTo>
                  <a:pt x="15926" y="20841"/>
                  <a:pt x="15518" y="20444"/>
                  <a:pt x="14969" y="19994"/>
                </a:cubicBezTo>
                <a:cubicBezTo>
                  <a:pt x="13975" y="19181"/>
                  <a:pt x="13969" y="19172"/>
                  <a:pt x="13900" y="18602"/>
                </a:cubicBezTo>
                <a:cubicBezTo>
                  <a:pt x="13863" y="18287"/>
                  <a:pt x="13860" y="18008"/>
                  <a:pt x="13896" y="17979"/>
                </a:cubicBezTo>
                <a:cubicBezTo>
                  <a:pt x="13931" y="17950"/>
                  <a:pt x="14323" y="18139"/>
                  <a:pt x="14763" y="18397"/>
                </a:cubicBezTo>
                <a:cubicBezTo>
                  <a:pt x="15607" y="18893"/>
                  <a:pt x="15642" y="18939"/>
                  <a:pt x="16203" y="20322"/>
                </a:cubicBezTo>
                <a:cubicBezTo>
                  <a:pt x="16313" y="20592"/>
                  <a:pt x="16453" y="20815"/>
                  <a:pt x="16512" y="20815"/>
                </a:cubicBezTo>
                <a:cubicBezTo>
                  <a:pt x="16652" y="20815"/>
                  <a:pt x="16661" y="20858"/>
                  <a:pt x="16326" y="20065"/>
                </a:cubicBezTo>
                <a:cubicBezTo>
                  <a:pt x="16165" y="19686"/>
                  <a:pt x="16074" y="19341"/>
                  <a:pt x="16125" y="19300"/>
                </a:cubicBezTo>
                <a:cubicBezTo>
                  <a:pt x="16176" y="19260"/>
                  <a:pt x="16649" y="19455"/>
                  <a:pt x="17174" y="19738"/>
                </a:cubicBezTo>
                <a:cubicBezTo>
                  <a:pt x="17698" y="20021"/>
                  <a:pt x="18154" y="20255"/>
                  <a:pt x="18188" y="20255"/>
                </a:cubicBezTo>
                <a:cubicBezTo>
                  <a:pt x="18434" y="20255"/>
                  <a:pt x="18094" y="20008"/>
                  <a:pt x="17154" y="19509"/>
                </a:cubicBezTo>
                <a:cubicBezTo>
                  <a:pt x="16551" y="19189"/>
                  <a:pt x="15971" y="18850"/>
                  <a:pt x="15865" y="18756"/>
                </a:cubicBezTo>
                <a:cubicBezTo>
                  <a:pt x="15617" y="18535"/>
                  <a:pt x="15315" y="17745"/>
                  <a:pt x="15454" y="17675"/>
                </a:cubicBezTo>
                <a:cubicBezTo>
                  <a:pt x="15604" y="17601"/>
                  <a:pt x="16862" y="18132"/>
                  <a:pt x="17154" y="18393"/>
                </a:cubicBezTo>
                <a:cubicBezTo>
                  <a:pt x="17289" y="18514"/>
                  <a:pt x="17632" y="18884"/>
                  <a:pt x="17913" y="19217"/>
                </a:cubicBezTo>
                <a:cubicBezTo>
                  <a:pt x="18195" y="19550"/>
                  <a:pt x="18457" y="19867"/>
                  <a:pt x="18501" y="19919"/>
                </a:cubicBezTo>
                <a:cubicBezTo>
                  <a:pt x="18546" y="19971"/>
                  <a:pt x="18623" y="19984"/>
                  <a:pt x="18668" y="19947"/>
                </a:cubicBezTo>
                <a:cubicBezTo>
                  <a:pt x="18713" y="19911"/>
                  <a:pt x="18526" y="19626"/>
                  <a:pt x="18256" y="19316"/>
                </a:cubicBezTo>
                <a:cubicBezTo>
                  <a:pt x="17986" y="19006"/>
                  <a:pt x="17798" y="18714"/>
                  <a:pt x="17835" y="18665"/>
                </a:cubicBezTo>
                <a:cubicBezTo>
                  <a:pt x="17873" y="18616"/>
                  <a:pt x="18339" y="18745"/>
                  <a:pt x="18879" y="18953"/>
                </a:cubicBezTo>
                <a:lnTo>
                  <a:pt x="19859" y="19332"/>
                </a:lnTo>
                <a:lnTo>
                  <a:pt x="20099" y="19139"/>
                </a:lnTo>
                <a:lnTo>
                  <a:pt x="20339" y="18945"/>
                </a:lnTo>
                <a:lnTo>
                  <a:pt x="19697" y="18460"/>
                </a:lnTo>
                <a:cubicBezTo>
                  <a:pt x="19345" y="18192"/>
                  <a:pt x="19100" y="17935"/>
                  <a:pt x="19153" y="17892"/>
                </a:cubicBezTo>
                <a:cubicBezTo>
                  <a:pt x="19206" y="17849"/>
                  <a:pt x="19634" y="17921"/>
                  <a:pt x="20104" y="18050"/>
                </a:cubicBezTo>
                <a:cubicBezTo>
                  <a:pt x="20909" y="18271"/>
                  <a:pt x="20968" y="18275"/>
                  <a:pt x="21113" y="18121"/>
                </a:cubicBezTo>
                <a:cubicBezTo>
                  <a:pt x="21197" y="18031"/>
                  <a:pt x="21268" y="17938"/>
                  <a:pt x="21270" y="17912"/>
                </a:cubicBezTo>
                <a:cubicBezTo>
                  <a:pt x="21271" y="17886"/>
                  <a:pt x="20952" y="17702"/>
                  <a:pt x="20559" y="17506"/>
                </a:cubicBezTo>
                <a:cubicBezTo>
                  <a:pt x="19736" y="17096"/>
                  <a:pt x="19749" y="16904"/>
                  <a:pt x="20589" y="17060"/>
                </a:cubicBezTo>
                <a:cubicBezTo>
                  <a:pt x="21353" y="17202"/>
                  <a:pt x="21510" y="17187"/>
                  <a:pt x="21510" y="16970"/>
                </a:cubicBezTo>
                <a:cubicBezTo>
                  <a:pt x="21510" y="16824"/>
                  <a:pt x="21325" y="16714"/>
                  <a:pt x="20745" y="16504"/>
                </a:cubicBezTo>
                <a:cubicBezTo>
                  <a:pt x="19903" y="16200"/>
                  <a:pt x="19843" y="16006"/>
                  <a:pt x="20608" y="16051"/>
                </a:cubicBezTo>
                <a:cubicBezTo>
                  <a:pt x="21080" y="16078"/>
                  <a:pt x="21231" y="15994"/>
                  <a:pt x="21069" y="15790"/>
                </a:cubicBezTo>
                <a:cubicBezTo>
                  <a:pt x="21022" y="15732"/>
                  <a:pt x="20654" y="15602"/>
                  <a:pt x="20251" y="15503"/>
                </a:cubicBezTo>
                <a:cubicBezTo>
                  <a:pt x="19847" y="15403"/>
                  <a:pt x="19519" y="15282"/>
                  <a:pt x="19520" y="15234"/>
                </a:cubicBezTo>
                <a:cubicBezTo>
                  <a:pt x="19522" y="15187"/>
                  <a:pt x="19713" y="15126"/>
                  <a:pt x="19947" y="15100"/>
                </a:cubicBezTo>
                <a:cubicBezTo>
                  <a:pt x="20361" y="15055"/>
                  <a:pt x="20363" y="15047"/>
                  <a:pt x="20143" y="14887"/>
                </a:cubicBezTo>
                <a:cubicBezTo>
                  <a:pt x="20018" y="14797"/>
                  <a:pt x="19606" y="14678"/>
                  <a:pt x="19226" y="14619"/>
                </a:cubicBezTo>
                <a:cubicBezTo>
                  <a:pt x="18433" y="14496"/>
                  <a:pt x="18185" y="14369"/>
                  <a:pt x="18570" y="14288"/>
                </a:cubicBezTo>
                <a:cubicBezTo>
                  <a:pt x="18713" y="14258"/>
                  <a:pt x="18830" y="14193"/>
                  <a:pt x="18830" y="14142"/>
                </a:cubicBezTo>
                <a:cubicBezTo>
                  <a:pt x="18830" y="14091"/>
                  <a:pt x="18752" y="14072"/>
                  <a:pt x="18653" y="14103"/>
                </a:cubicBezTo>
                <a:cubicBezTo>
                  <a:pt x="18555" y="14133"/>
                  <a:pt x="18447" y="14102"/>
                  <a:pt x="18413" y="14032"/>
                </a:cubicBezTo>
                <a:cubicBezTo>
                  <a:pt x="18376" y="13954"/>
                  <a:pt x="18069" y="13878"/>
                  <a:pt x="17634" y="13838"/>
                </a:cubicBezTo>
                <a:cubicBezTo>
                  <a:pt x="16775" y="13760"/>
                  <a:pt x="16679" y="13721"/>
                  <a:pt x="16875" y="13531"/>
                </a:cubicBezTo>
                <a:cubicBezTo>
                  <a:pt x="17005" y="13404"/>
                  <a:pt x="16989" y="13394"/>
                  <a:pt x="16762" y="13452"/>
                </a:cubicBezTo>
                <a:cubicBezTo>
                  <a:pt x="16577" y="13499"/>
                  <a:pt x="16478" y="13477"/>
                  <a:pt x="16429" y="13373"/>
                </a:cubicBezTo>
                <a:cubicBezTo>
                  <a:pt x="16376" y="13262"/>
                  <a:pt x="16186" y="13224"/>
                  <a:pt x="15645" y="13223"/>
                </a:cubicBezTo>
                <a:cubicBezTo>
                  <a:pt x="15028" y="13222"/>
                  <a:pt x="14892" y="13188"/>
                  <a:pt x="14645" y="12979"/>
                </a:cubicBezTo>
                <a:cubicBezTo>
                  <a:pt x="14397" y="12768"/>
                  <a:pt x="14381" y="12724"/>
                  <a:pt x="14533" y="12632"/>
                </a:cubicBezTo>
                <a:cubicBezTo>
                  <a:pt x="14898" y="12408"/>
                  <a:pt x="15341" y="11831"/>
                  <a:pt x="15635" y="11204"/>
                </a:cubicBezTo>
                <a:cubicBezTo>
                  <a:pt x="16027" y="10368"/>
                  <a:pt x="15965" y="9727"/>
                  <a:pt x="15400" y="8830"/>
                </a:cubicBezTo>
                <a:cubicBezTo>
                  <a:pt x="14869" y="7988"/>
                  <a:pt x="13698" y="7140"/>
                  <a:pt x="12225" y="6527"/>
                </a:cubicBezTo>
                <a:cubicBezTo>
                  <a:pt x="11476" y="6215"/>
                  <a:pt x="11533" y="6053"/>
                  <a:pt x="12357" y="6152"/>
                </a:cubicBezTo>
                <a:cubicBezTo>
                  <a:pt x="13252" y="6260"/>
                  <a:pt x="13737" y="6230"/>
                  <a:pt x="13856" y="6057"/>
                </a:cubicBezTo>
                <a:cubicBezTo>
                  <a:pt x="13941" y="5935"/>
                  <a:pt x="14144" y="5910"/>
                  <a:pt x="14910" y="5919"/>
                </a:cubicBezTo>
                <a:cubicBezTo>
                  <a:pt x="16489" y="5939"/>
                  <a:pt x="16516" y="5936"/>
                  <a:pt x="16478" y="5754"/>
                </a:cubicBezTo>
                <a:cubicBezTo>
                  <a:pt x="16449" y="5614"/>
                  <a:pt x="16600" y="5571"/>
                  <a:pt x="17492" y="5478"/>
                </a:cubicBezTo>
                <a:cubicBezTo>
                  <a:pt x="18068" y="5417"/>
                  <a:pt x="18577" y="5367"/>
                  <a:pt x="18624" y="5363"/>
                </a:cubicBezTo>
                <a:cubicBezTo>
                  <a:pt x="18671" y="5359"/>
                  <a:pt x="18698" y="5262"/>
                  <a:pt x="18683" y="5146"/>
                </a:cubicBezTo>
                <a:cubicBezTo>
                  <a:pt x="18658" y="4958"/>
                  <a:pt x="18721" y="4930"/>
                  <a:pt x="19310" y="4878"/>
                </a:cubicBezTo>
                <a:cubicBezTo>
                  <a:pt x="19669" y="4846"/>
                  <a:pt x="20021" y="4792"/>
                  <a:pt x="20094" y="4756"/>
                </a:cubicBezTo>
                <a:cubicBezTo>
                  <a:pt x="20308" y="4650"/>
                  <a:pt x="20249" y="4528"/>
                  <a:pt x="19966" y="4496"/>
                </a:cubicBezTo>
                <a:cubicBezTo>
                  <a:pt x="19569" y="4450"/>
                  <a:pt x="19696" y="4286"/>
                  <a:pt x="20192" y="4208"/>
                </a:cubicBezTo>
                <a:cubicBezTo>
                  <a:pt x="21053" y="4071"/>
                  <a:pt x="21157" y="4038"/>
                  <a:pt x="21157" y="3900"/>
                </a:cubicBezTo>
                <a:cubicBezTo>
                  <a:pt x="21157" y="3787"/>
                  <a:pt x="21061" y="3775"/>
                  <a:pt x="20662" y="3829"/>
                </a:cubicBezTo>
                <a:cubicBezTo>
                  <a:pt x="19257" y="4022"/>
                  <a:pt x="19140" y="3812"/>
                  <a:pt x="20481" y="3502"/>
                </a:cubicBezTo>
                <a:cubicBezTo>
                  <a:pt x="21574" y="3249"/>
                  <a:pt x="21600" y="3235"/>
                  <a:pt x="21417" y="3088"/>
                </a:cubicBezTo>
                <a:cubicBezTo>
                  <a:pt x="21317" y="3007"/>
                  <a:pt x="21034" y="3034"/>
                  <a:pt x="20280" y="3194"/>
                </a:cubicBezTo>
                <a:cubicBezTo>
                  <a:pt x="19554" y="3349"/>
                  <a:pt x="19240" y="3379"/>
                  <a:pt x="19148" y="3305"/>
                </a:cubicBezTo>
                <a:cubicBezTo>
                  <a:pt x="19022" y="3203"/>
                  <a:pt x="19617" y="2948"/>
                  <a:pt x="20721" y="2630"/>
                </a:cubicBezTo>
                <a:cubicBezTo>
                  <a:pt x="20961" y="2561"/>
                  <a:pt x="21157" y="2472"/>
                  <a:pt x="21157" y="2429"/>
                </a:cubicBezTo>
                <a:cubicBezTo>
                  <a:pt x="21157" y="2209"/>
                  <a:pt x="20649" y="2276"/>
                  <a:pt x="19329" y="2678"/>
                </a:cubicBezTo>
                <a:cubicBezTo>
                  <a:pt x="18423" y="2953"/>
                  <a:pt x="17829" y="3087"/>
                  <a:pt x="17761" y="3033"/>
                </a:cubicBezTo>
                <a:cubicBezTo>
                  <a:pt x="17633" y="2929"/>
                  <a:pt x="17797" y="2840"/>
                  <a:pt x="19217" y="2220"/>
                </a:cubicBezTo>
                <a:cubicBezTo>
                  <a:pt x="20121" y="1825"/>
                  <a:pt x="20224" y="1753"/>
                  <a:pt x="20074" y="1633"/>
                </a:cubicBezTo>
                <a:cubicBezTo>
                  <a:pt x="19924" y="1512"/>
                  <a:pt x="19695" y="1579"/>
                  <a:pt x="18173" y="2200"/>
                </a:cubicBezTo>
                <a:cubicBezTo>
                  <a:pt x="17221" y="2589"/>
                  <a:pt x="16399" y="2874"/>
                  <a:pt x="16345" y="2831"/>
                </a:cubicBezTo>
                <a:cubicBezTo>
                  <a:pt x="16259" y="2762"/>
                  <a:pt x="16943" y="2281"/>
                  <a:pt x="18276" y="1475"/>
                </a:cubicBezTo>
                <a:cubicBezTo>
                  <a:pt x="18760" y="1182"/>
                  <a:pt x="18808" y="1094"/>
                  <a:pt x="18521" y="1006"/>
                </a:cubicBezTo>
                <a:cubicBezTo>
                  <a:pt x="18323" y="944"/>
                  <a:pt x="17503" y="1340"/>
                  <a:pt x="15880" y="2283"/>
                </a:cubicBezTo>
                <a:cubicBezTo>
                  <a:pt x="14675" y="2983"/>
                  <a:pt x="14686" y="2736"/>
                  <a:pt x="15914" y="1617"/>
                </a:cubicBezTo>
                <a:cubicBezTo>
                  <a:pt x="16493" y="1090"/>
                  <a:pt x="16968" y="635"/>
                  <a:pt x="16968" y="607"/>
                </a:cubicBezTo>
                <a:cubicBezTo>
                  <a:pt x="16968" y="579"/>
                  <a:pt x="16894" y="580"/>
                  <a:pt x="16806" y="607"/>
                </a:cubicBezTo>
                <a:cubicBezTo>
                  <a:pt x="16718" y="634"/>
                  <a:pt x="16585" y="607"/>
                  <a:pt x="16512" y="548"/>
                </a:cubicBezTo>
                <a:cubicBezTo>
                  <a:pt x="16413" y="468"/>
                  <a:pt x="16035" y="721"/>
                  <a:pt x="15003" y="1550"/>
                </a:cubicBezTo>
                <a:cubicBezTo>
                  <a:pt x="14244" y="2159"/>
                  <a:pt x="13587" y="2615"/>
                  <a:pt x="13548" y="2563"/>
                </a:cubicBezTo>
                <a:cubicBezTo>
                  <a:pt x="13508" y="2512"/>
                  <a:pt x="13764" y="1979"/>
                  <a:pt x="14116" y="1376"/>
                </a:cubicBezTo>
                <a:cubicBezTo>
                  <a:pt x="14468" y="774"/>
                  <a:pt x="14753" y="257"/>
                  <a:pt x="14753" y="229"/>
                </a:cubicBezTo>
                <a:cubicBezTo>
                  <a:pt x="14753" y="201"/>
                  <a:pt x="14682" y="227"/>
                  <a:pt x="14591" y="288"/>
                </a:cubicBezTo>
                <a:cubicBezTo>
                  <a:pt x="14479" y="363"/>
                  <a:pt x="14403" y="367"/>
                  <a:pt x="14351" y="300"/>
                </a:cubicBezTo>
                <a:cubicBezTo>
                  <a:pt x="14310" y="246"/>
                  <a:pt x="14237" y="201"/>
                  <a:pt x="14190" y="201"/>
                </a:cubicBezTo>
                <a:cubicBezTo>
                  <a:pt x="14142" y="201"/>
                  <a:pt x="13665" y="793"/>
                  <a:pt x="13126" y="1514"/>
                </a:cubicBezTo>
                <a:cubicBezTo>
                  <a:pt x="12588" y="2236"/>
                  <a:pt x="12106" y="2791"/>
                  <a:pt x="12053" y="2749"/>
                </a:cubicBezTo>
                <a:cubicBezTo>
                  <a:pt x="11974" y="2685"/>
                  <a:pt x="12108" y="1659"/>
                  <a:pt x="12372" y="335"/>
                </a:cubicBezTo>
                <a:cubicBezTo>
                  <a:pt x="12425" y="67"/>
                  <a:pt x="12408" y="47"/>
                  <a:pt x="12088" y="47"/>
                </a:cubicBezTo>
                <a:lnTo>
                  <a:pt x="11740" y="47"/>
                </a:lnTo>
                <a:lnTo>
                  <a:pt x="11377" y="1270"/>
                </a:lnTo>
                <a:cubicBezTo>
                  <a:pt x="11178" y="1944"/>
                  <a:pt x="10995" y="2556"/>
                  <a:pt x="10966" y="2626"/>
                </a:cubicBezTo>
                <a:cubicBezTo>
                  <a:pt x="10868" y="2860"/>
                  <a:pt x="10602" y="2566"/>
                  <a:pt x="10529" y="2145"/>
                </a:cubicBezTo>
                <a:cubicBezTo>
                  <a:pt x="10415" y="1482"/>
                  <a:pt x="9949" y="-42"/>
                  <a:pt x="9897" y="79"/>
                </a:cubicBezTo>
                <a:cubicBezTo>
                  <a:pt x="9871" y="141"/>
                  <a:pt x="10008" y="819"/>
                  <a:pt x="10201" y="1581"/>
                </a:cubicBezTo>
                <a:cubicBezTo>
                  <a:pt x="10671" y="3430"/>
                  <a:pt x="10739" y="3877"/>
                  <a:pt x="10574" y="4125"/>
                </a:cubicBezTo>
                <a:cubicBezTo>
                  <a:pt x="10499" y="4237"/>
                  <a:pt x="10392" y="4309"/>
                  <a:pt x="10338" y="4283"/>
                </a:cubicBezTo>
                <a:cubicBezTo>
                  <a:pt x="10144" y="4186"/>
                  <a:pt x="9866" y="3029"/>
                  <a:pt x="9682" y="1562"/>
                </a:cubicBezTo>
                <a:cubicBezTo>
                  <a:pt x="9578" y="737"/>
                  <a:pt x="9472" y="45"/>
                  <a:pt x="9447" y="24"/>
                </a:cubicBezTo>
                <a:cubicBezTo>
                  <a:pt x="9416" y="-3"/>
                  <a:pt x="9392" y="-10"/>
                  <a:pt x="9378" y="1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1" name="Array_02.jpg" descr="Array_02.jpg"/>
          <p:cNvPicPr>
            <a:picLocks noChangeAspect="1"/>
          </p:cNvPicPr>
          <p:nvPr/>
        </p:nvPicPr>
        <p:blipFill>
          <a:blip r:embed="rId5">
            <a:extLst/>
          </a:blip>
          <a:srcRect l="31008" t="30600" r="29089" b="25998"/>
          <a:stretch>
            <a:fillRect/>
          </a:stretch>
        </p:blipFill>
        <p:spPr>
          <a:xfrm>
            <a:off x="2219891" y="4799806"/>
            <a:ext cx="1986418" cy="2160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21" fill="norm" stroke="1" extrusionOk="0">
                <a:moveTo>
                  <a:pt x="12429" y="0"/>
                </a:moveTo>
                <a:cubicBezTo>
                  <a:pt x="12295" y="0"/>
                  <a:pt x="12298" y="6"/>
                  <a:pt x="12559" y="543"/>
                </a:cubicBezTo>
                <a:lnTo>
                  <a:pt x="12783" y="1012"/>
                </a:lnTo>
                <a:lnTo>
                  <a:pt x="12296" y="1460"/>
                </a:lnTo>
                <a:cubicBezTo>
                  <a:pt x="11747" y="1961"/>
                  <a:pt x="11666" y="1952"/>
                  <a:pt x="11239" y="1323"/>
                </a:cubicBezTo>
                <a:lnTo>
                  <a:pt x="11015" y="988"/>
                </a:lnTo>
                <a:lnTo>
                  <a:pt x="11450" y="524"/>
                </a:lnTo>
                <a:cubicBezTo>
                  <a:pt x="12010" y="-74"/>
                  <a:pt x="11922" y="-164"/>
                  <a:pt x="11312" y="382"/>
                </a:cubicBezTo>
                <a:lnTo>
                  <a:pt x="10847" y="803"/>
                </a:lnTo>
                <a:lnTo>
                  <a:pt x="10450" y="386"/>
                </a:lnTo>
                <a:cubicBezTo>
                  <a:pt x="9924" y="-175"/>
                  <a:pt x="9809" y="-31"/>
                  <a:pt x="10325" y="543"/>
                </a:cubicBezTo>
                <a:lnTo>
                  <a:pt x="10730" y="996"/>
                </a:lnTo>
                <a:lnTo>
                  <a:pt x="10428" y="1389"/>
                </a:lnTo>
                <a:cubicBezTo>
                  <a:pt x="10263" y="1606"/>
                  <a:pt x="10083" y="1810"/>
                  <a:pt x="10027" y="1842"/>
                </a:cubicBezTo>
                <a:cubicBezTo>
                  <a:pt x="9971" y="1874"/>
                  <a:pt x="9709" y="1705"/>
                  <a:pt x="9445" y="1464"/>
                </a:cubicBezTo>
                <a:lnTo>
                  <a:pt x="8966" y="1024"/>
                </a:lnTo>
                <a:lnTo>
                  <a:pt x="9191" y="547"/>
                </a:lnTo>
                <a:cubicBezTo>
                  <a:pt x="9449" y="-3"/>
                  <a:pt x="9408" y="-179"/>
                  <a:pt x="9134" y="311"/>
                </a:cubicBezTo>
                <a:cubicBezTo>
                  <a:pt x="8797" y="918"/>
                  <a:pt x="8779" y="920"/>
                  <a:pt x="8190" y="492"/>
                </a:cubicBezTo>
                <a:cubicBezTo>
                  <a:pt x="7400" y="-82"/>
                  <a:pt x="7298" y="14"/>
                  <a:pt x="8048" y="626"/>
                </a:cubicBezTo>
                <a:lnTo>
                  <a:pt x="8690" y="1149"/>
                </a:lnTo>
                <a:lnTo>
                  <a:pt x="8522" y="1535"/>
                </a:lnTo>
                <a:cubicBezTo>
                  <a:pt x="8430" y="1746"/>
                  <a:pt x="8310" y="1931"/>
                  <a:pt x="8255" y="1948"/>
                </a:cubicBezTo>
                <a:cubicBezTo>
                  <a:pt x="8199" y="1965"/>
                  <a:pt x="7890" y="1811"/>
                  <a:pt x="7569" y="1606"/>
                </a:cubicBezTo>
                <a:lnTo>
                  <a:pt x="6982" y="1232"/>
                </a:lnTo>
                <a:lnTo>
                  <a:pt x="7000" y="689"/>
                </a:lnTo>
                <a:cubicBezTo>
                  <a:pt x="7016" y="174"/>
                  <a:pt x="7012" y="164"/>
                  <a:pt x="6909" y="492"/>
                </a:cubicBezTo>
                <a:cubicBezTo>
                  <a:pt x="6850" y="682"/>
                  <a:pt x="6781" y="900"/>
                  <a:pt x="6754" y="972"/>
                </a:cubicBezTo>
                <a:cubicBezTo>
                  <a:pt x="6717" y="1069"/>
                  <a:pt x="6513" y="1005"/>
                  <a:pt x="5986" y="736"/>
                </a:cubicBezTo>
                <a:cubicBezTo>
                  <a:pt x="5592" y="535"/>
                  <a:pt x="5290" y="425"/>
                  <a:pt x="5313" y="488"/>
                </a:cubicBezTo>
                <a:cubicBezTo>
                  <a:pt x="5337" y="552"/>
                  <a:pt x="5669" y="769"/>
                  <a:pt x="6055" y="972"/>
                </a:cubicBezTo>
                <a:cubicBezTo>
                  <a:pt x="6746" y="1337"/>
                  <a:pt x="6758" y="1350"/>
                  <a:pt x="6758" y="1767"/>
                </a:cubicBezTo>
                <a:cubicBezTo>
                  <a:pt x="6758" y="2000"/>
                  <a:pt x="6723" y="2212"/>
                  <a:pt x="6680" y="2235"/>
                </a:cubicBezTo>
                <a:cubicBezTo>
                  <a:pt x="6582" y="2291"/>
                  <a:pt x="5375" y="1736"/>
                  <a:pt x="5218" y="1563"/>
                </a:cubicBezTo>
                <a:cubicBezTo>
                  <a:pt x="5153" y="1490"/>
                  <a:pt x="5066" y="1263"/>
                  <a:pt x="5024" y="1059"/>
                </a:cubicBezTo>
                <a:cubicBezTo>
                  <a:pt x="4983" y="855"/>
                  <a:pt x="4905" y="664"/>
                  <a:pt x="4852" y="634"/>
                </a:cubicBezTo>
                <a:cubicBezTo>
                  <a:pt x="4726" y="563"/>
                  <a:pt x="4730" y="813"/>
                  <a:pt x="4861" y="1126"/>
                </a:cubicBezTo>
                <a:cubicBezTo>
                  <a:pt x="4918" y="1263"/>
                  <a:pt x="4924" y="1400"/>
                  <a:pt x="4873" y="1429"/>
                </a:cubicBezTo>
                <a:cubicBezTo>
                  <a:pt x="4823" y="1457"/>
                  <a:pt x="4449" y="1344"/>
                  <a:pt x="4045" y="1177"/>
                </a:cubicBezTo>
                <a:cubicBezTo>
                  <a:pt x="3410" y="914"/>
                  <a:pt x="3303" y="892"/>
                  <a:pt x="3222" y="1024"/>
                </a:cubicBezTo>
                <a:cubicBezTo>
                  <a:pt x="3170" y="1107"/>
                  <a:pt x="3055" y="1153"/>
                  <a:pt x="2967" y="1122"/>
                </a:cubicBezTo>
                <a:cubicBezTo>
                  <a:pt x="2749" y="1045"/>
                  <a:pt x="2768" y="1154"/>
                  <a:pt x="3032" y="1492"/>
                </a:cubicBezTo>
                <a:cubicBezTo>
                  <a:pt x="3155" y="1649"/>
                  <a:pt x="3229" y="1816"/>
                  <a:pt x="3196" y="1866"/>
                </a:cubicBezTo>
                <a:cubicBezTo>
                  <a:pt x="3162" y="1915"/>
                  <a:pt x="2834" y="1870"/>
                  <a:pt x="2458" y="1763"/>
                </a:cubicBezTo>
                <a:cubicBezTo>
                  <a:pt x="1903" y="1605"/>
                  <a:pt x="1739" y="1593"/>
                  <a:pt x="1535" y="1692"/>
                </a:cubicBezTo>
                <a:lnTo>
                  <a:pt x="1290" y="1814"/>
                </a:lnTo>
                <a:lnTo>
                  <a:pt x="1626" y="2129"/>
                </a:lnTo>
                <a:cubicBezTo>
                  <a:pt x="2032" y="2512"/>
                  <a:pt x="1915" y="2613"/>
                  <a:pt x="1246" y="2460"/>
                </a:cubicBezTo>
                <a:cubicBezTo>
                  <a:pt x="462" y="2279"/>
                  <a:pt x="122" y="2557"/>
                  <a:pt x="703" y="2904"/>
                </a:cubicBezTo>
                <a:cubicBezTo>
                  <a:pt x="1062" y="3119"/>
                  <a:pt x="938" y="3278"/>
                  <a:pt x="444" y="3239"/>
                </a:cubicBezTo>
                <a:cubicBezTo>
                  <a:pt x="152" y="3216"/>
                  <a:pt x="4" y="3277"/>
                  <a:pt x="0" y="3376"/>
                </a:cubicBezTo>
                <a:cubicBezTo>
                  <a:pt x="-4" y="3476"/>
                  <a:pt x="139" y="3616"/>
                  <a:pt x="427" y="3750"/>
                </a:cubicBezTo>
                <a:cubicBezTo>
                  <a:pt x="916" y="3978"/>
                  <a:pt x="915" y="4148"/>
                  <a:pt x="423" y="4148"/>
                </a:cubicBezTo>
                <a:cubicBezTo>
                  <a:pt x="132" y="4148"/>
                  <a:pt x="112" y="4164"/>
                  <a:pt x="233" y="4340"/>
                </a:cubicBezTo>
                <a:cubicBezTo>
                  <a:pt x="306" y="4447"/>
                  <a:pt x="499" y="4560"/>
                  <a:pt x="660" y="4592"/>
                </a:cubicBezTo>
                <a:cubicBezTo>
                  <a:pt x="1014" y="4663"/>
                  <a:pt x="1252" y="4888"/>
                  <a:pt x="1078" y="4986"/>
                </a:cubicBezTo>
                <a:cubicBezTo>
                  <a:pt x="885" y="5095"/>
                  <a:pt x="1410" y="5398"/>
                  <a:pt x="1928" y="5478"/>
                </a:cubicBezTo>
                <a:cubicBezTo>
                  <a:pt x="2260" y="5529"/>
                  <a:pt x="2416" y="5606"/>
                  <a:pt x="2454" y="5737"/>
                </a:cubicBezTo>
                <a:cubicBezTo>
                  <a:pt x="2483" y="5840"/>
                  <a:pt x="2591" y="5922"/>
                  <a:pt x="2691" y="5922"/>
                </a:cubicBezTo>
                <a:cubicBezTo>
                  <a:pt x="2791" y="5922"/>
                  <a:pt x="2923" y="5969"/>
                  <a:pt x="2984" y="6025"/>
                </a:cubicBezTo>
                <a:cubicBezTo>
                  <a:pt x="3046" y="6080"/>
                  <a:pt x="3409" y="6170"/>
                  <a:pt x="3791" y="6225"/>
                </a:cubicBezTo>
                <a:cubicBezTo>
                  <a:pt x="4194" y="6283"/>
                  <a:pt x="4542" y="6393"/>
                  <a:pt x="4619" y="6485"/>
                </a:cubicBezTo>
                <a:cubicBezTo>
                  <a:pt x="4731" y="6620"/>
                  <a:pt x="4774" y="6623"/>
                  <a:pt x="4925" y="6508"/>
                </a:cubicBezTo>
                <a:cubicBezTo>
                  <a:pt x="5076" y="6394"/>
                  <a:pt x="5123" y="6397"/>
                  <a:pt x="5231" y="6532"/>
                </a:cubicBezTo>
                <a:cubicBezTo>
                  <a:pt x="5315" y="6637"/>
                  <a:pt x="5615" y="6717"/>
                  <a:pt x="6111" y="6764"/>
                </a:cubicBezTo>
                <a:cubicBezTo>
                  <a:pt x="7292" y="6876"/>
                  <a:pt x="7341" y="6982"/>
                  <a:pt x="6771" y="8232"/>
                </a:cubicBezTo>
                <a:cubicBezTo>
                  <a:pt x="5936" y="10062"/>
                  <a:pt x="5811" y="10827"/>
                  <a:pt x="6103" y="12241"/>
                </a:cubicBezTo>
                <a:cubicBezTo>
                  <a:pt x="6481" y="14077"/>
                  <a:pt x="6496" y="14215"/>
                  <a:pt x="6383" y="14598"/>
                </a:cubicBezTo>
                <a:cubicBezTo>
                  <a:pt x="6255" y="15030"/>
                  <a:pt x="6021" y="15254"/>
                  <a:pt x="5533" y="15409"/>
                </a:cubicBezTo>
                <a:cubicBezTo>
                  <a:pt x="5344" y="15469"/>
                  <a:pt x="5188" y="15556"/>
                  <a:pt x="5188" y="15606"/>
                </a:cubicBezTo>
                <a:cubicBezTo>
                  <a:pt x="5188" y="15655"/>
                  <a:pt x="4969" y="15794"/>
                  <a:pt x="4701" y="15912"/>
                </a:cubicBezTo>
                <a:cubicBezTo>
                  <a:pt x="4407" y="16043"/>
                  <a:pt x="4214" y="16196"/>
                  <a:pt x="4214" y="16298"/>
                </a:cubicBezTo>
                <a:cubicBezTo>
                  <a:pt x="4214" y="16391"/>
                  <a:pt x="4031" y="16602"/>
                  <a:pt x="3808" y="16766"/>
                </a:cubicBezTo>
                <a:cubicBezTo>
                  <a:pt x="3412" y="17059"/>
                  <a:pt x="3407" y="17067"/>
                  <a:pt x="3618" y="17215"/>
                </a:cubicBezTo>
                <a:cubicBezTo>
                  <a:pt x="3831" y="17363"/>
                  <a:pt x="3830" y="17371"/>
                  <a:pt x="3511" y="17608"/>
                </a:cubicBezTo>
                <a:cubicBezTo>
                  <a:pt x="3138" y="17885"/>
                  <a:pt x="3217" y="18062"/>
                  <a:pt x="3623" y="17864"/>
                </a:cubicBezTo>
                <a:cubicBezTo>
                  <a:pt x="4090" y="17636"/>
                  <a:pt x="4181" y="17883"/>
                  <a:pt x="3782" y="18297"/>
                </a:cubicBezTo>
                <a:cubicBezTo>
                  <a:pt x="3344" y="18752"/>
                  <a:pt x="3441" y="18908"/>
                  <a:pt x="3998" y="18643"/>
                </a:cubicBezTo>
                <a:cubicBezTo>
                  <a:pt x="4232" y="18532"/>
                  <a:pt x="4473" y="18472"/>
                  <a:pt x="4533" y="18505"/>
                </a:cubicBezTo>
                <a:cubicBezTo>
                  <a:pt x="4664" y="18579"/>
                  <a:pt x="4499" y="19019"/>
                  <a:pt x="4244" y="19277"/>
                </a:cubicBezTo>
                <a:cubicBezTo>
                  <a:pt x="3954" y="19569"/>
                  <a:pt x="4235" y="19708"/>
                  <a:pt x="4610" y="19458"/>
                </a:cubicBezTo>
                <a:cubicBezTo>
                  <a:pt x="4780" y="19344"/>
                  <a:pt x="5040" y="19240"/>
                  <a:pt x="5188" y="19225"/>
                </a:cubicBezTo>
                <a:cubicBezTo>
                  <a:pt x="5413" y="19203"/>
                  <a:pt x="5465" y="19246"/>
                  <a:pt x="5494" y="19477"/>
                </a:cubicBezTo>
                <a:cubicBezTo>
                  <a:pt x="5514" y="19630"/>
                  <a:pt x="5456" y="19858"/>
                  <a:pt x="5365" y="19985"/>
                </a:cubicBezTo>
                <a:cubicBezTo>
                  <a:pt x="5220" y="20187"/>
                  <a:pt x="5215" y="20231"/>
                  <a:pt x="5352" y="20335"/>
                </a:cubicBezTo>
                <a:cubicBezTo>
                  <a:pt x="5477" y="20430"/>
                  <a:pt x="5524" y="20424"/>
                  <a:pt x="5576" y="20300"/>
                </a:cubicBezTo>
                <a:cubicBezTo>
                  <a:pt x="5660" y="20100"/>
                  <a:pt x="6608" y="19612"/>
                  <a:pt x="6715" y="19713"/>
                </a:cubicBezTo>
                <a:cubicBezTo>
                  <a:pt x="6834" y="19827"/>
                  <a:pt x="6871" y="20465"/>
                  <a:pt x="6767" y="20618"/>
                </a:cubicBezTo>
                <a:cubicBezTo>
                  <a:pt x="6711" y="20701"/>
                  <a:pt x="6730" y="20785"/>
                  <a:pt x="6823" y="20839"/>
                </a:cubicBezTo>
                <a:cubicBezTo>
                  <a:pt x="7034" y="20961"/>
                  <a:pt x="7138" y="20949"/>
                  <a:pt x="7138" y="20799"/>
                </a:cubicBezTo>
                <a:cubicBezTo>
                  <a:pt x="7138" y="20690"/>
                  <a:pt x="8016" y="20040"/>
                  <a:pt x="8164" y="20040"/>
                </a:cubicBezTo>
                <a:cubicBezTo>
                  <a:pt x="8279" y="20040"/>
                  <a:pt x="8551" y="20796"/>
                  <a:pt x="8509" y="21000"/>
                </a:cubicBezTo>
                <a:cubicBezTo>
                  <a:pt x="8484" y="21122"/>
                  <a:pt x="8502" y="21224"/>
                  <a:pt x="8548" y="21224"/>
                </a:cubicBezTo>
                <a:cubicBezTo>
                  <a:pt x="8594" y="21224"/>
                  <a:pt x="8719" y="21255"/>
                  <a:pt x="8824" y="21291"/>
                </a:cubicBezTo>
                <a:cubicBezTo>
                  <a:pt x="8966" y="21341"/>
                  <a:pt x="8997" y="21319"/>
                  <a:pt x="8949" y="21205"/>
                </a:cubicBezTo>
                <a:cubicBezTo>
                  <a:pt x="8882" y="21046"/>
                  <a:pt x="9580" y="20335"/>
                  <a:pt x="9803" y="20335"/>
                </a:cubicBezTo>
                <a:cubicBezTo>
                  <a:pt x="9986" y="20335"/>
                  <a:pt x="10495" y="21098"/>
                  <a:pt x="10424" y="21268"/>
                </a:cubicBezTo>
                <a:cubicBezTo>
                  <a:pt x="10376" y="21381"/>
                  <a:pt x="10432" y="21421"/>
                  <a:pt x="10648" y="21421"/>
                </a:cubicBezTo>
                <a:cubicBezTo>
                  <a:pt x="10874" y="21421"/>
                  <a:pt x="10923" y="21383"/>
                  <a:pt x="10877" y="21248"/>
                </a:cubicBezTo>
                <a:cubicBezTo>
                  <a:pt x="10840" y="21139"/>
                  <a:pt x="10957" y="20929"/>
                  <a:pt x="11187" y="20681"/>
                </a:cubicBezTo>
                <a:lnTo>
                  <a:pt x="11554" y="20284"/>
                </a:lnTo>
                <a:lnTo>
                  <a:pt x="11990" y="20669"/>
                </a:lnTo>
                <a:cubicBezTo>
                  <a:pt x="12233" y="20885"/>
                  <a:pt x="12397" y="21109"/>
                  <a:pt x="12365" y="21185"/>
                </a:cubicBezTo>
                <a:cubicBezTo>
                  <a:pt x="12325" y="21279"/>
                  <a:pt x="12392" y="21323"/>
                  <a:pt x="12589" y="21323"/>
                </a:cubicBezTo>
                <a:cubicBezTo>
                  <a:pt x="12830" y="21323"/>
                  <a:pt x="12865" y="21288"/>
                  <a:pt x="12813" y="21098"/>
                </a:cubicBezTo>
                <a:cubicBezTo>
                  <a:pt x="12743" y="20842"/>
                  <a:pt x="13034" y="20138"/>
                  <a:pt x="13210" y="20138"/>
                </a:cubicBezTo>
                <a:cubicBezTo>
                  <a:pt x="13404" y="20138"/>
                  <a:pt x="14167" y="20735"/>
                  <a:pt x="14167" y="20886"/>
                </a:cubicBezTo>
                <a:cubicBezTo>
                  <a:pt x="14167" y="21044"/>
                  <a:pt x="14192" y="21050"/>
                  <a:pt x="14435" y="20965"/>
                </a:cubicBezTo>
                <a:cubicBezTo>
                  <a:pt x="14564" y="20919"/>
                  <a:pt x="14590" y="20826"/>
                  <a:pt x="14543" y="20595"/>
                </a:cubicBezTo>
                <a:cubicBezTo>
                  <a:pt x="14475" y="20264"/>
                  <a:pt x="14635" y="19741"/>
                  <a:pt x="14806" y="19741"/>
                </a:cubicBezTo>
                <a:cubicBezTo>
                  <a:pt x="14862" y="19741"/>
                  <a:pt x="15130" y="19898"/>
                  <a:pt x="15401" y="20087"/>
                </a:cubicBezTo>
                <a:cubicBezTo>
                  <a:pt x="15696" y="20293"/>
                  <a:pt x="15964" y="20406"/>
                  <a:pt x="16065" y="20370"/>
                </a:cubicBezTo>
                <a:cubicBezTo>
                  <a:pt x="16218" y="20317"/>
                  <a:pt x="16218" y="20293"/>
                  <a:pt x="16061" y="20134"/>
                </a:cubicBezTo>
                <a:cubicBezTo>
                  <a:pt x="15841" y="19912"/>
                  <a:pt x="15882" y="19310"/>
                  <a:pt x="16121" y="19269"/>
                </a:cubicBezTo>
                <a:cubicBezTo>
                  <a:pt x="16214" y="19253"/>
                  <a:pt x="16475" y="19356"/>
                  <a:pt x="16703" y="19497"/>
                </a:cubicBezTo>
                <a:cubicBezTo>
                  <a:pt x="16990" y="19674"/>
                  <a:pt x="17156" y="19721"/>
                  <a:pt x="17234" y="19650"/>
                </a:cubicBezTo>
                <a:cubicBezTo>
                  <a:pt x="17312" y="19579"/>
                  <a:pt x="17289" y="19496"/>
                  <a:pt x="17169" y="19375"/>
                </a:cubicBezTo>
                <a:cubicBezTo>
                  <a:pt x="16926" y="19130"/>
                  <a:pt x="16750" y="18676"/>
                  <a:pt x="16872" y="18608"/>
                </a:cubicBezTo>
                <a:cubicBezTo>
                  <a:pt x="16952" y="18562"/>
                  <a:pt x="17388" y="18701"/>
                  <a:pt x="17876" y="18930"/>
                </a:cubicBezTo>
                <a:cubicBezTo>
                  <a:pt x="18073" y="19022"/>
                  <a:pt x="17918" y="18675"/>
                  <a:pt x="17626" y="18364"/>
                </a:cubicBezTo>
                <a:cubicBezTo>
                  <a:pt x="17258" y="17970"/>
                  <a:pt x="17343" y="17759"/>
                  <a:pt x="17795" y="17947"/>
                </a:cubicBezTo>
                <a:cubicBezTo>
                  <a:pt x="18136" y="18089"/>
                  <a:pt x="18174" y="18091"/>
                  <a:pt x="18174" y="17958"/>
                </a:cubicBezTo>
                <a:cubicBezTo>
                  <a:pt x="18174" y="17901"/>
                  <a:pt x="18025" y="17742"/>
                  <a:pt x="17846" y="17604"/>
                </a:cubicBezTo>
                <a:cubicBezTo>
                  <a:pt x="17502" y="17340"/>
                  <a:pt x="17507" y="17126"/>
                  <a:pt x="17855" y="17227"/>
                </a:cubicBezTo>
                <a:cubicBezTo>
                  <a:pt x="18182" y="17321"/>
                  <a:pt x="18100" y="17126"/>
                  <a:pt x="17691" y="16841"/>
                </a:cubicBezTo>
                <a:cubicBezTo>
                  <a:pt x="17478" y="16693"/>
                  <a:pt x="17340" y="16523"/>
                  <a:pt x="17372" y="16448"/>
                </a:cubicBezTo>
                <a:cubicBezTo>
                  <a:pt x="17407" y="16365"/>
                  <a:pt x="17242" y="16213"/>
                  <a:pt x="16945" y="16054"/>
                </a:cubicBezTo>
                <a:cubicBezTo>
                  <a:pt x="16681" y="15913"/>
                  <a:pt x="16439" y="15734"/>
                  <a:pt x="16406" y="15657"/>
                </a:cubicBezTo>
                <a:cubicBezTo>
                  <a:pt x="16373" y="15579"/>
                  <a:pt x="16199" y="15488"/>
                  <a:pt x="16018" y="15452"/>
                </a:cubicBezTo>
                <a:cubicBezTo>
                  <a:pt x="15633" y="15375"/>
                  <a:pt x="15192" y="14931"/>
                  <a:pt x="15095" y="14527"/>
                </a:cubicBezTo>
                <a:cubicBezTo>
                  <a:pt x="15029" y="14253"/>
                  <a:pt x="15066" y="13985"/>
                  <a:pt x="15410" y="12289"/>
                </a:cubicBezTo>
                <a:cubicBezTo>
                  <a:pt x="15613" y="11281"/>
                  <a:pt x="15552" y="10193"/>
                  <a:pt x="15250" y="9377"/>
                </a:cubicBezTo>
                <a:cubicBezTo>
                  <a:pt x="15120" y="9024"/>
                  <a:pt x="14978" y="8691"/>
                  <a:pt x="14931" y="8637"/>
                </a:cubicBezTo>
                <a:cubicBezTo>
                  <a:pt x="14884" y="8583"/>
                  <a:pt x="14731" y="8235"/>
                  <a:pt x="14594" y="7862"/>
                </a:cubicBezTo>
                <a:cubicBezTo>
                  <a:pt x="14271" y="6979"/>
                  <a:pt x="14341" y="6871"/>
                  <a:pt x="15254" y="6831"/>
                </a:cubicBezTo>
                <a:cubicBezTo>
                  <a:pt x="15730" y="6810"/>
                  <a:pt x="15977" y="6753"/>
                  <a:pt x="16065" y="6642"/>
                </a:cubicBezTo>
                <a:cubicBezTo>
                  <a:pt x="16142" y="6546"/>
                  <a:pt x="16265" y="6509"/>
                  <a:pt x="16376" y="6548"/>
                </a:cubicBezTo>
                <a:cubicBezTo>
                  <a:pt x="16477" y="6583"/>
                  <a:pt x="16667" y="6551"/>
                  <a:pt x="16798" y="6477"/>
                </a:cubicBezTo>
                <a:cubicBezTo>
                  <a:pt x="16929" y="6403"/>
                  <a:pt x="17326" y="6312"/>
                  <a:pt x="17682" y="6276"/>
                </a:cubicBezTo>
                <a:cubicBezTo>
                  <a:pt x="18039" y="6241"/>
                  <a:pt x="18380" y="6167"/>
                  <a:pt x="18437" y="6115"/>
                </a:cubicBezTo>
                <a:cubicBezTo>
                  <a:pt x="18494" y="6063"/>
                  <a:pt x="18622" y="6021"/>
                  <a:pt x="18722" y="6021"/>
                </a:cubicBezTo>
                <a:cubicBezTo>
                  <a:pt x="18822" y="6021"/>
                  <a:pt x="18930" y="5938"/>
                  <a:pt x="18959" y="5836"/>
                </a:cubicBezTo>
                <a:cubicBezTo>
                  <a:pt x="18996" y="5705"/>
                  <a:pt x="19153" y="5627"/>
                  <a:pt x="19485" y="5576"/>
                </a:cubicBezTo>
                <a:cubicBezTo>
                  <a:pt x="20051" y="5489"/>
                  <a:pt x="20542" y="5190"/>
                  <a:pt x="20274" y="5096"/>
                </a:cubicBezTo>
                <a:cubicBezTo>
                  <a:pt x="20018" y="5006"/>
                  <a:pt x="20172" y="4879"/>
                  <a:pt x="20693" y="4746"/>
                </a:cubicBezTo>
                <a:cubicBezTo>
                  <a:pt x="20951" y="4680"/>
                  <a:pt x="21216" y="4539"/>
                  <a:pt x="21288" y="4435"/>
                </a:cubicBezTo>
                <a:cubicBezTo>
                  <a:pt x="21405" y="4264"/>
                  <a:pt x="21390" y="4246"/>
                  <a:pt x="21102" y="4246"/>
                </a:cubicBezTo>
                <a:cubicBezTo>
                  <a:pt x="20596" y="4246"/>
                  <a:pt x="20615" y="4075"/>
                  <a:pt x="21146" y="3860"/>
                </a:cubicBezTo>
                <a:cubicBezTo>
                  <a:pt x="21450" y="3737"/>
                  <a:pt x="21596" y="3614"/>
                  <a:pt x="21585" y="3518"/>
                </a:cubicBezTo>
                <a:cubicBezTo>
                  <a:pt x="21575" y="3423"/>
                  <a:pt x="21408" y="3357"/>
                  <a:pt x="21089" y="3357"/>
                </a:cubicBezTo>
                <a:cubicBezTo>
                  <a:pt x="20530" y="3357"/>
                  <a:pt x="20458" y="3198"/>
                  <a:pt x="20926" y="2995"/>
                </a:cubicBezTo>
                <a:cubicBezTo>
                  <a:pt x="21355" y="2808"/>
                  <a:pt x="21384" y="2745"/>
                  <a:pt x="21141" y="2562"/>
                </a:cubicBezTo>
                <a:cubicBezTo>
                  <a:pt x="21008" y="2461"/>
                  <a:pt x="20863" y="2461"/>
                  <a:pt x="20421" y="2554"/>
                </a:cubicBezTo>
                <a:cubicBezTo>
                  <a:pt x="19723" y="2701"/>
                  <a:pt x="19541" y="2574"/>
                  <a:pt x="20003" y="2263"/>
                </a:cubicBezTo>
                <a:cubicBezTo>
                  <a:pt x="20399" y="1996"/>
                  <a:pt x="20403" y="1961"/>
                  <a:pt x="20110" y="1795"/>
                </a:cubicBezTo>
                <a:cubicBezTo>
                  <a:pt x="19925" y="1689"/>
                  <a:pt x="19785" y="1696"/>
                  <a:pt x="19295" y="1826"/>
                </a:cubicBezTo>
                <a:cubicBezTo>
                  <a:pt x="18543" y="2026"/>
                  <a:pt x="18424" y="1955"/>
                  <a:pt x="18730" y="1504"/>
                </a:cubicBezTo>
                <a:cubicBezTo>
                  <a:pt x="18928" y="1212"/>
                  <a:pt x="18939" y="1161"/>
                  <a:pt x="18791" y="1212"/>
                </a:cubicBezTo>
                <a:cubicBezTo>
                  <a:pt x="18683" y="1250"/>
                  <a:pt x="18575" y="1217"/>
                  <a:pt x="18519" y="1126"/>
                </a:cubicBezTo>
                <a:cubicBezTo>
                  <a:pt x="18438" y="993"/>
                  <a:pt x="18338" y="1004"/>
                  <a:pt x="17743" y="1224"/>
                </a:cubicBezTo>
                <a:cubicBezTo>
                  <a:pt x="17368" y="1363"/>
                  <a:pt x="17018" y="1453"/>
                  <a:pt x="16962" y="1421"/>
                </a:cubicBezTo>
                <a:cubicBezTo>
                  <a:pt x="16906" y="1389"/>
                  <a:pt x="16886" y="1178"/>
                  <a:pt x="16919" y="953"/>
                </a:cubicBezTo>
                <a:lnTo>
                  <a:pt x="16979" y="543"/>
                </a:lnTo>
                <a:lnTo>
                  <a:pt x="16824" y="839"/>
                </a:lnTo>
                <a:cubicBezTo>
                  <a:pt x="16738" y="1001"/>
                  <a:pt x="16663" y="1206"/>
                  <a:pt x="16660" y="1291"/>
                </a:cubicBezTo>
                <a:cubicBezTo>
                  <a:pt x="16658" y="1377"/>
                  <a:pt x="16548" y="1538"/>
                  <a:pt x="16414" y="1649"/>
                </a:cubicBezTo>
                <a:cubicBezTo>
                  <a:pt x="16115" y="1899"/>
                  <a:pt x="15153" y="2290"/>
                  <a:pt x="15021" y="2216"/>
                </a:cubicBezTo>
                <a:cubicBezTo>
                  <a:pt x="14968" y="2186"/>
                  <a:pt x="14927" y="2010"/>
                  <a:pt x="14927" y="1826"/>
                </a:cubicBezTo>
                <a:cubicBezTo>
                  <a:pt x="14927" y="1456"/>
                  <a:pt x="15220" y="1201"/>
                  <a:pt x="16117" y="787"/>
                </a:cubicBezTo>
                <a:cubicBezTo>
                  <a:pt x="16385" y="664"/>
                  <a:pt x="16549" y="545"/>
                  <a:pt x="16479" y="524"/>
                </a:cubicBezTo>
                <a:cubicBezTo>
                  <a:pt x="16410" y="502"/>
                  <a:pt x="16081" y="621"/>
                  <a:pt x="15750" y="791"/>
                </a:cubicBezTo>
                <a:cubicBezTo>
                  <a:pt x="15420" y="961"/>
                  <a:pt x="15100" y="1074"/>
                  <a:pt x="15039" y="1039"/>
                </a:cubicBezTo>
                <a:cubicBezTo>
                  <a:pt x="14977" y="1005"/>
                  <a:pt x="14927" y="849"/>
                  <a:pt x="14927" y="693"/>
                </a:cubicBezTo>
                <a:cubicBezTo>
                  <a:pt x="14927" y="175"/>
                  <a:pt x="14723" y="276"/>
                  <a:pt x="14689" y="811"/>
                </a:cubicBezTo>
                <a:cubicBezTo>
                  <a:pt x="14657" y="1322"/>
                  <a:pt x="14643" y="1340"/>
                  <a:pt x="14060" y="1696"/>
                </a:cubicBezTo>
                <a:cubicBezTo>
                  <a:pt x="13732" y="1896"/>
                  <a:pt x="13433" y="2029"/>
                  <a:pt x="13395" y="1991"/>
                </a:cubicBezTo>
                <a:cubicBezTo>
                  <a:pt x="13358" y="1954"/>
                  <a:pt x="13268" y="1752"/>
                  <a:pt x="13193" y="1539"/>
                </a:cubicBezTo>
                <a:cubicBezTo>
                  <a:pt x="13062" y="1166"/>
                  <a:pt x="13069" y="1137"/>
                  <a:pt x="13370" y="894"/>
                </a:cubicBezTo>
                <a:cubicBezTo>
                  <a:pt x="13542" y="754"/>
                  <a:pt x="13830" y="547"/>
                  <a:pt x="14008" y="429"/>
                </a:cubicBezTo>
                <a:cubicBezTo>
                  <a:pt x="14186" y="312"/>
                  <a:pt x="14303" y="187"/>
                  <a:pt x="14267" y="154"/>
                </a:cubicBezTo>
                <a:cubicBezTo>
                  <a:pt x="14230" y="121"/>
                  <a:pt x="13941" y="271"/>
                  <a:pt x="13624" y="488"/>
                </a:cubicBezTo>
                <a:cubicBezTo>
                  <a:pt x="12983" y="928"/>
                  <a:pt x="12856" y="909"/>
                  <a:pt x="12649" y="339"/>
                </a:cubicBezTo>
                <a:cubicBezTo>
                  <a:pt x="12582" y="153"/>
                  <a:pt x="12484" y="0"/>
                  <a:pt x="1242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2" name="Array_03.jpg" descr="Array_03.jpg"/>
          <p:cNvPicPr>
            <a:picLocks noChangeAspect="1"/>
          </p:cNvPicPr>
          <p:nvPr/>
        </p:nvPicPr>
        <p:blipFill>
          <a:blip r:embed="rId6">
            <a:extLst/>
          </a:blip>
          <a:srcRect l="31686" t="33787" r="29849" b="25614"/>
          <a:stretch>
            <a:fillRect/>
          </a:stretch>
        </p:blipFill>
        <p:spPr>
          <a:xfrm>
            <a:off x="4221430" y="4869847"/>
            <a:ext cx="1986448" cy="2096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5" fill="norm" stroke="1" extrusionOk="0">
                <a:moveTo>
                  <a:pt x="11343" y="0"/>
                </a:moveTo>
                <a:lnTo>
                  <a:pt x="11068" y="294"/>
                </a:lnTo>
                <a:lnTo>
                  <a:pt x="10789" y="593"/>
                </a:lnTo>
                <a:lnTo>
                  <a:pt x="10536" y="302"/>
                </a:lnTo>
                <a:cubicBezTo>
                  <a:pt x="10278" y="7"/>
                  <a:pt x="10101" y="23"/>
                  <a:pt x="9973" y="352"/>
                </a:cubicBezTo>
                <a:cubicBezTo>
                  <a:pt x="9877" y="601"/>
                  <a:pt x="9613" y="589"/>
                  <a:pt x="9329" y="319"/>
                </a:cubicBezTo>
                <a:cubicBezTo>
                  <a:pt x="9075" y="77"/>
                  <a:pt x="8744" y="116"/>
                  <a:pt x="8849" y="376"/>
                </a:cubicBezTo>
                <a:cubicBezTo>
                  <a:pt x="8945" y="615"/>
                  <a:pt x="8583" y="703"/>
                  <a:pt x="8346" y="499"/>
                </a:cubicBezTo>
                <a:cubicBezTo>
                  <a:pt x="7998" y="199"/>
                  <a:pt x="7581" y="314"/>
                  <a:pt x="7904" y="621"/>
                </a:cubicBezTo>
                <a:cubicBezTo>
                  <a:pt x="8127" y="834"/>
                  <a:pt x="7692" y="904"/>
                  <a:pt x="7376" y="707"/>
                </a:cubicBezTo>
                <a:cubicBezTo>
                  <a:pt x="7062" y="511"/>
                  <a:pt x="6857" y="567"/>
                  <a:pt x="6904" y="838"/>
                </a:cubicBezTo>
                <a:cubicBezTo>
                  <a:pt x="6928" y="978"/>
                  <a:pt x="6860" y="1010"/>
                  <a:pt x="6586" y="985"/>
                </a:cubicBezTo>
                <a:cubicBezTo>
                  <a:pt x="6313" y="960"/>
                  <a:pt x="6225" y="1002"/>
                  <a:pt x="6178" y="1173"/>
                </a:cubicBezTo>
                <a:cubicBezTo>
                  <a:pt x="6140" y="1311"/>
                  <a:pt x="6058" y="1370"/>
                  <a:pt x="5955" y="1333"/>
                </a:cubicBezTo>
                <a:cubicBezTo>
                  <a:pt x="5842" y="1291"/>
                  <a:pt x="5770" y="1363"/>
                  <a:pt x="5727" y="1570"/>
                </a:cubicBezTo>
                <a:cubicBezTo>
                  <a:pt x="5644" y="1980"/>
                  <a:pt x="5757" y="2453"/>
                  <a:pt x="5938" y="2453"/>
                </a:cubicBezTo>
                <a:cubicBezTo>
                  <a:pt x="6020" y="2453"/>
                  <a:pt x="6142" y="2548"/>
                  <a:pt x="6208" y="2665"/>
                </a:cubicBezTo>
                <a:cubicBezTo>
                  <a:pt x="6274" y="2782"/>
                  <a:pt x="6413" y="2878"/>
                  <a:pt x="6513" y="2878"/>
                </a:cubicBezTo>
                <a:cubicBezTo>
                  <a:pt x="6704" y="2878"/>
                  <a:pt x="7101" y="3171"/>
                  <a:pt x="7101" y="3311"/>
                </a:cubicBezTo>
                <a:cubicBezTo>
                  <a:pt x="7101" y="3355"/>
                  <a:pt x="6664" y="3601"/>
                  <a:pt x="6127" y="3855"/>
                </a:cubicBezTo>
                <a:cubicBezTo>
                  <a:pt x="2495" y="5571"/>
                  <a:pt x="428" y="7594"/>
                  <a:pt x="56" y="9794"/>
                </a:cubicBezTo>
                <a:cubicBezTo>
                  <a:pt x="-31" y="10310"/>
                  <a:pt x="-20" y="10656"/>
                  <a:pt x="116" y="11347"/>
                </a:cubicBezTo>
                <a:cubicBezTo>
                  <a:pt x="406" y="12821"/>
                  <a:pt x="1117" y="13953"/>
                  <a:pt x="2795" y="15627"/>
                </a:cubicBezTo>
                <a:cubicBezTo>
                  <a:pt x="3331" y="16162"/>
                  <a:pt x="3350" y="16198"/>
                  <a:pt x="3152" y="16338"/>
                </a:cubicBezTo>
                <a:cubicBezTo>
                  <a:pt x="3018" y="16433"/>
                  <a:pt x="2964" y="16565"/>
                  <a:pt x="3001" y="16702"/>
                </a:cubicBezTo>
                <a:cubicBezTo>
                  <a:pt x="3036" y="16828"/>
                  <a:pt x="2970" y="17027"/>
                  <a:pt x="2847" y="17176"/>
                </a:cubicBezTo>
                <a:cubicBezTo>
                  <a:pt x="2573" y="17508"/>
                  <a:pt x="2579" y="17627"/>
                  <a:pt x="2873" y="17700"/>
                </a:cubicBezTo>
                <a:cubicBezTo>
                  <a:pt x="3052" y="17744"/>
                  <a:pt x="3093" y="17812"/>
                  <a:pt x="3040" y="17978"/>
                </a:cubicBezTo>
                <a:cubicBezTo>
                  <a:pt x="3001" y="18098"/>
                  <a:pt x="2939" y="18290"/>
                  <a:pt x="2903" y="18403"/>
                </a:cubicBezTo>
                <a:cubicBezTo>
                  <a:pt x="2847" y="18574"/>
                  <a:pt x="2896" y="18616"/>
                  <a:pt x="3207" y="18644"/>
                </a:cubicBezTo>
                <a:cubicBezTo>
                  <a:pt x="3571" y="18677"/>
                  <a:pt x="3584" y="18688"/>
                  <a:pt x="3564" y="19126"/>
                </a:cubicBezTo>
                <a:lnTo>
                  <a:pt x="3542" y="19580"/>
                </a:lnTo>
                <a:lnTo>
                  <a:pt x="4057" y="19555"/>
                </a:lnTo>
                <a:cubicBezTo>
                  <a:pt x="4572" y="19531"/>
                  <a:pt x="4576" y="19529"/>
                  <a:pt x="4706" y="19952"/>
                </a:cubicBezTo>
                <a:cubicBezTo>
                  <a:pt x="4807" y="20281"/>
                  <a:pt x="4886" y="20370"/>
                  <a:pt x="5049" y="20340"/>
                </a:cubicBezTo>
                <a:cubicBezTo>
                  <a:pt x="5165" y="20320"/>
                  <a:pt x="5429" y="20296"/>
                  <a:pt x="5637" y="20287"/>
                </a:cubicBezTo>
                <a:cubicBezTo>
                  <a:pt x="5968" y="20274"/>
                  <a:pt x="6043" y="20323"/>
                  <a:pt x="6234" y="20671"/>
                </a:cubicBezTo>
                <a:cubicBezTo>
                  <a:pt x="6481" y="21122"/>
                  <a:pt x="6509" y="21132"/>
                  <a:pt x="6951" y="20913"/>
                </a:cubicBezTo>
                <a:cubicBezTo>
                  <a:pt x="7438" y="20671"/>
                  <a:pt x="7668" y="20714"/>
                  <a:pt x="8127" y="21142"/>
                </a:cubicBezTo>
                <a:cubicBezTo>
                  <a:pt x="8509" y="21497"/>
                  <a:pt x="8570" y="21518"/>
                  <a:pt x="8750" y="21375"/>
                </a:cubicBezTo>
                <a:cubicBezTo>
                  <a:pt x="8859" y="21288"/>
                  <a:pt x="9093" y="21158"/>
                  <a:pt x="9274" y="21084"/>
                </a:cubicBezTo>
                <a:cubicBezTo>
                  <a:pt x="9573" y="20962"/>
                  <a:pt x="9640" y="20979"/>
                  <a:pt x="10055" y="21268"/>
                </a:cubicBezTo>
                <a:cubicBezTo>
                  <a:pt x="10305" y="21443"/>
                  <a:pt x="10550" y="21591"/>
                  <a:pt x="10600" y="21595"/>
                </a:cubicBezTo>
                <a:cubicBezTo>
                  <a:pt x="10650" y="21600"/>
                  <a:pt x="10858" y="21484"/>
                  <a:pt x="11059" y="21338"/>
                </a:cubicBezTo>
                <a:cubicBezTo>
                  <a:pt x="11505" y="21014"/>
                  <a:pt x="11805" y="21005"/>
                  <a:pt x="12343" y="21293"/>
                </a:cubicBezTo>
                <a:lnTo>
                  <a:pt x="12755" y="21509"/>
                </a:lnTo>
                <a:lnTo>
                  <a:pt x="13176" y="21129"/>
                </a:lnTo>
                <a:cubicBezTo>
                  <a:pt x="13658" y="20697"/>
                  <a:pt x="13672" y="20697"/>
                  <a:pt x="14215" y="20913"/>
                </a:cubicBezTo>
                <a:cubicBezTo>
                  <a:pt x="14770" y="21133"/>
                  <a:pt x="14848" y="21115"/>
                  <a:pt x="15018" y="20749"/>
                </a:cubicBezTo>
                <a:cubicBezTo>
                  <a:pt x="15224" y="20305"/>
                  <a:pt x="15457" y="20212"/>
                  <a:pt x="15949" y="20373"/>
                </a:cubicBezTo>
                <a:cubicBezTo>
                  <a:pt x="16332" y="20498"/>
                  <a:pt x="16742" y="20429"/>
                  <a:pt x="16572" y="20267"/>
                </a:cubicBezTo>
                <a:cubicBezTo>
                  <a:pt x="16530" y="20227"/>
                  <a:pt x="16573" y="20054"/>
                  <a:pt x="16666" y="19883"/>
                </a:cubicBezTo>
                <a:cubicBezTo>
                  <a:pt x="16819" y="19602"/>
                  <a:pt x="16885" y="19571"/>
                  <a:pt x="17306" y="19600"/>
                </a:cubicBezTo>
                <a:lnTo>
                  <a:pt x="17774" y="19633"/>
                </a:lnTo>
                <a:lnTo>
                  <a:pt x="17774" y="19208"/>
                </a:lnTo>
                <a:cubicBezTo>
                  <a:pt x="17774" y="18804"/>
                  <a:pt x="17791" y="18782"/>
                  <a:pt x="18143" y="18750"/>
                </a:cubicBezTo>
                <a:cubicBezTo>
                  <a:pt x="18496" y="18718"/>
                  <a:pt x="18511" y="18701"/>
                  <a:pt x="18439" y="18378"/>
                </a:cubicBezTo>
                <a:cubicBezTo>
                  <a:pt x="18398" y="18192"/>
                  <a:pt x="18358" y="17994"/>
                  <a:pt x="18349" y="17937"/>
                </a:cubicBezTo>
                <a:cubicBezTo>
                  <a:pt x="18341" y="17880"/>
                  <a:pt x="18443" y="17814"/>
                  <a:pt x="18581" y="17794"/>
                </a:cubicBezTo>
                <a:cubicBezTo>
                  <a:pt x="18886" y="17749"/>
                  <a:pt x="18887" y="17754"/>
                  <a:pt x="18615" y="17328"/>
                </a:cubicBezTo>
                <a:cubicBezTo>
                  <a:pt x="18451" y="17071"/>
                  <a:pt x="18428" y="16952"/>
                  <a:pt x="18521" y="16845"/>
                </a:cubicBezTo>
                <a:cubicBezTo>
                  <a:pt x="18615" y="16738"/>
                  <a:pt x="18582" y="16638"/>
                  <a:pt x="18384" y="16437"/>
                </a:cubicBezTo>
                <a:lnTo>
                  <a:pt x="18122" y="16171"/>
                </a:lnTo>
                <a:lnTo>
                  <a:pt x="18641" y="15668"/>
                </a:lnTo>
                <a:cubicBezTo>
                  <a:pt x="19566" y="14772"/>
                  <a:pt x="20348" y="13801"/>
                  <a:pt x="20758" y="13040"/>
                </a:cubicBezTo>
                <a:cubicBezTo>
                  <a:pt x="21254" y="12116"/>
                  <a:pt x="21569" y="10821"/>
                  <a:pt x="21470" y="10113"/>
                </a:cubicBezTo>
                <a:cubicBezTo>
                  <a:pt x="21136" y="7714"/>
                  <a:pt x="19089" y="5624"/>
                  <a:pt x="15357" y="3871"/>
                </a:cubicBezTo>
                <a:cubicBezTo>
                  <a:pt x="14780" y="3600"/>
                  <a:pt x="14370" y="3347"/>
                  <a:pt x="14395" y="3274"/>
                </a:cubicBezTo>
                <a:cubicBezTo>
                  <a:pt x="14419" y="3204"/>
                  <a:pt x="14585" y="3078"/>
                  <a:pt x="14764" y="2996"/>
                </a:cubicBezTo>
                <a:cubicBezTo>
                  <a:pt x="15491" y="2665"/>
                  <a:pt x="16066" y="2008"/>
                  <a:pt x="15829" y="1782"/>
                </a:cubicBezTo>
                <a:cubicBezTo>
                  <a:pt x="15771" y="1727"/>
                  <a:pt x="15748" y="1622"/>
                  <a:pt x="15778" y="1549"/>
                </a:cubicBezTo>
                <a:cubicBezTo>
                  <a:pt x="15807" y="1476"/>
                  <a:pt x="15728" y="1393"/>
                  <a:pt x="15602" y="1361"/>
                </a:cubicBezTo>
                <a:cubicBezTo>
                  <a:pt x="15475" y="1330"/>
                  <a:pt x="15370" y="1224"/>
                  <a:pt x="15370" y="1124"/>
                </a:cubicBezTo>
                <a:cubicBezTo>
                  <a:pt x="15370" y="983"/>
                  <a:pt x="15308" y="956"/>
                  <a:pt x="15082" y="1010"/>
                </a:cubicBezTo>
                <a:cubicBezTo>
                  <a:pt x="14852" y="1065"/>
                  <a:pt x="14782" y="1036"/>
                  <a:pt x="14734" y="863"/>
                </a:cubicBezTo>
                <a:cubicBezTo>
                  <a:pt x="14669" y="626"/>
                  <a:pt x="14373" y="573"/>
                  <a:pt x="14172" y="764"/>
                </a:cubicBezTo>
                <a:cubicBezTo>
                  <a:pt x="14004" y="924"/>
                  <a:pt x="13681" y="799"/>
                  <a:pt x="13760" y="605"/>
                </a:cubicBezTo>
                <a:cubicBezTo>
                  <a:pt x="13856" y="365"/>
                  <a:pt x="13591" y="284"/>
                  <a:pt x="13361" y="482"/>
                </a:cubicBezTo>
                <a:cubicBezTo>
                  <a:pt x="13111" y="697"/>
                  <a:pt x="12735" y="653"/>
                  <a:pt x="12777" y="413"/>
                </a:cubicBezTo>
                <a:cubicBezTo>
                  <a:pt x="12824" y="142"/>
                  <a:pt x="12456" y="76"/>
                  <a:pt x="12274" y="323"/>
                </a:cubicBezTo>
                <a:cubicBezTo>
                  <a:pt x="12064" y="608"/>
                  <a:pt x="11889" y="595"/>
                  <a:pt x="11592" y="270"/>
                </a:cubicBezTo>
                <a:lnTo>
                  <a:pt x="11343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diameter to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diameter top</a:t>
            </a:r>
          </a:p>
        </p:txBody>
      </p:sp>
      <p:pic>
        <p:nvPicPr>
          <p:cNvPr id="175" name="Animated GIF-source (3).gif" descr="Animated GIF-source (3)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300" y="2832100"/>
            <a:ext cx="60960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DiaTB_02.jpg" descr="DiaTB_02.jpg"/>
          <p:cNvPicPr>
            <a:picLocks noChangeAspect="1"/>
          </p:cNvPicPr>
          <p:nvPr/>
        </p:nvPicPr>
        <p:blipFill>
          <a:blip r:embed="rId3">
            <a:extLst/>
          </a:blip>
          <a:srcRect l="40791" t="33441" r="38682" b="29153"/>
          <a:stretch>
            <a:fillRect/>
          </a:stretch>
        </p:blipFill>
        <p:spPr>
          <a:xfrm>
            <a:off x="346128" y="3968607"/>
            <a:ext cx="900904" cy="1641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459" fill="norm" stroke="1" extrusionOk="0">
                <a:moveTo>
                  <a:pt x="9350" y="4"/>
                </a:moveTo>
                <a:cubicBezTo>
                  <a:pt x="9112" y="-21"/>
                  <a:pt x="8901" y="50"/>
                  <a:pt x="8901" y="238"/>
                </a:cubicBezTo>
                <a:cubicBezTo>
                  <a:pt x="8901" y="371"/>
                  <a:pt x="8694" y="573"/>
                  <a:pt x="8442" y="689"/>
                </a:cubicBezTo>
                <a:cubicBezTo>
                  <a:pt x="8074" y="859"/>
                  <a:pt x="7902" y="832"/>
                  <a:pt x="7571" y="539"/>
                </a:cubicBezTo>
                <a:cubicBezTo>
                  <a:pt x="7032" y="60"/>
                  <a:pt x="6859" y="73"/>
                  <a:pt x="6382" y="653"/>
                </a:cubicBezTo>
                <a:lnTo>
                  <a:pt x="5989" y="1140"/>
                </a:lnTo>
                <a:lnTo>
                  <a:pt x="5408" y="741"/>
                </a:lnTo>
                <a:cubicBezTo>
                  <a:pt x="4745" y="288"/>
                  <a:pt x="4453" y="244"/>
                  <a:pt x="4453" y="591"/>
                </a:cubicBezTo>
                <a:cubicBezTo>
                  <a:pt x="4453" y="724"/>
                  <a:pt x="4245" y="933"/>
                  <a:pt x="3985" y="1052"/>
                </a:cubicBezTo>
                <a:cubicBezTo>
                  <a:pt x="3602" y="1228"/>
                  <a:pt x="3470" y="1215"/>
                  <a:pt x="3310" y="985"/>
                </a:cubicBezTo>
                <a:cubicBezTo>
                  <a:pt x="3038" y="592"/>
                  <a:pt x="2552" y="628"/>
                  <a:pt x="2552" y="1042"/>
                </a:cubicBezTo>
                <a:cubicBezTo>
                  <a:pt x="2552" y="1482"/>
                  <a:pt x="2023" y="1659"/>
                  <a:pt x="1690" y="1332"/>
                </a:cubicBezTo>
                <a:cubicBezTo>
                  <a:pt x="1472" y="1119"/>
                  <a:pt x="1322" y="1133"/>
                  <a:pt x="716" y="1405"/>
                </a:cubicBezTo>
                <a:cubicBezTo>
                  <a:pt x="-97" y="1771"/>
                  <a:pt x="-169" y="2113"/>
                  <a:pt x="258" y="3605"/>
                </a:cubicBezTo>
                <a:cubicBezTo>
                  <a:pt x="424" y="4185"/>
                  <a:pt x="499" y="4857"/>
                  <a:pt x="417" y="5099"/>
                </a:cubicBezTo>
                <a:cubicBezTo>
                  <a:pt x="334" y="5341"/>
                  <a:pt x="251" y="6689"/>
                  <a:pt x="230" y="8092"/>
                </a:cubicBezTo>
                <a:cubicBezTo>
                  <a:pt x="195" y="10372"/>
                  <a:pt x="267" y="10764"/>
                  <a:pt x="941" y="11786"/>
                </a:cubicBezTo>
                <a:cubicBezTo>
                  <a:pt x="1784" y="13063"/>
                  <a:pt x="2639" y="13848"/>
                  <a:pt x="4856" y="15386"/>
                </a:cubicBezTo>
                <a:cubicBezTo>
                  <a:pt x="5685" y="15962"/>
                  <a:pt x="6363" y="16492"/>
                  <a:pt x="6363" y="16564"/>
                </a:cubicBezTo>
                <a:cubicBezTo>
                  <a:pt x="6363" y="16636"/>
                  <a:pt x="5509" y="16942"/>
                  <a:pt x="4472" y="17249"/>
                </a:cubicBezTo>
                <a:cubicBezTo>
                  <a:pt x="3158" y="17637"/>
                  <a:pt x="2439" y="17986"/>
                  <a:pt x="2093" y="18390"/>
                </a:cubicBezTo>
                <a:cubicBezTo>
                  <a:pt x="1464" y="19125"/>
                  <a:pt x="1467" y="19257"/>
                  <a:pt x="2149" y="19635"/>
                </a:cubicBezTo>
                <a:cubicBezTo>
                  <a:pt x="2455" y="19804"/>
                  <a:pt x="2711" y="20030"/>
                  <a:pt x="2711" y="20133"/>
                </a:cubicBezTo>
                <a:cubicBezTo>
                  <a:pt x="2711" y="20237"/>
                  <a:pt x="2989" y="20320"/>
                  <a:pt x="3338" y="20320"/>
                </a:cubicBezTo>
                <a:cubicBezTo>
                  <a:pt x="3710" y="20320"/>
                  <a:pt x="3936" y="20422"/>
                  <a:pt x="3882" y="20564"/>
                </a:cubicBezTo>
                <a:cubicBezTo>
                  <a:pt x="3816" y="20736"/>
                  <a:pt x="4029" y="20781"/>
                  <a:pt x="4612" y="20719"/>
                </a:cubicBezTo>
                <a:cubicBezTo>
                  <a:pt x="5196" y="20658"/>
                  <a:pt x="5517" y="20727"/>
                  <a:pt x="5745" y="20963"/>
                </a:cubicBezTo>
                <a:cubicBezTo>
                  <a:pt x="6002" y="21229"/>
                  <a:pt x="6198" y="21257"/>
                  <a:pt x="6700" y="21108"/>
                </a:cubicBezTo>
                <a:cubicBezTo>
                  <a:pt x="7188" y="20964"/>
                  <a:pt x="7368" y="20985"/>
                  <a:pt x="7515" y="21197"/>
                </a:cubicBezTo>
                <a:cubicBezTo>
                  <a:pt x="7738" y="21519"/>
                  <a:pt x="8314" y="21548"/>
                  <a:pt x="8826" y="21264"/>
                </a:cubicBezTo>
                <a:cubicBezTo>
                  <a:pt x="9105" y="21110"/>
                  <a:pt x="9316" y="21116"/>
                  <a:pt x="9706" y="21295"/>
                </a:cubicBezTo>
                <a:cubicBezTo>
                  <a:pt x="10114" y="21483"/>
                  <a:pt x="10348" y="21488"/>
                  <a:pt x="10830" y="21321"/>
                </a:cubicBezTo>
                <a:cubicBezTo>
                  <a:pt x="11307" y="21156"/>
                  <a:pt x="11584" y="21158"/>
                  <a:pt x="12094" y="21332"/>
                </a:cubicBezTo>
                <a:cubicBezTo>
                  <a:pt x="12649" y="21520"/>
                  <a:pt x="12801" y="21508"/>
                  <a:pt x="13077" y="21238"/>
                </a:cubicBezTo>
                <a:cubicBezTo>
                  <a:pt x="13345" y="20977"/>
                  <a:pt x="13488" y="20958"/>
                  <a:pt x="13883" y="21140"/>
                </a:cubicBezTo>
                <a:cubicBezTo>
                  <a:pt x="14280" y="21322"/>
                  <a:pt x="14453" y="21292"/>
                  <a:pt x="14894" y="20968"/>
                </a:cubicBezTo>
                <a:cubicBezTo>
                  <a:pt x="15310" y="20663"/>
                  <a:pt x="15514" y="20622"/>
                  <a:pt x="15812" y="20787"/>
                </a:cubicBezTo>
                <a:cubicBezTo>
                  <a:pt x="16109" y="20952"/>
                  <a:pt x="16327" y="20934"/>
                  <a:pt x="16786" y="20704"/>
                </a:cubicBezTo>
                <a:cubicBezTo>
                  <a:pt x="17109" y="20542"/>
                  <a:pt x="17519" y="20408"/>
                  <a:pt x="17703" y="20408"/>
                </a:cubicBezTo>
                <a:cubicBezTo>
                  <a:pt x="18161" y="20408"/>
                  <a:pt x="19071" y="19316"/>
                  <a:pt x="19071" y="18764"/>
                </a:cubicBezTo>
                <a:cubicBezTo>
                  <a:pt x="19071" y="18296"/>
                  <a:pt x="17810" y="17649"/>
                  <a:pt x="15821" y="17088"/>
                </a:cubicBezTo>
                <a:cubicBezTo>
                  <a:pt x="15269" y="16932"/>
                  <a:pt x="14769" y="16723"/>
                  <a:pt x="14716" y="16626"/>
                </a:cubicBezTo>
                <a:cubicBezTo>
                  <a:pt x="14663" y="16529"/>
                  <a:pt x="15661" y="15684"/>
                  <a:pt x="16926" y="14748"/>
                </a:cubicBezTo>
                <a:cubicBezTo>
                  <a:pt x="20248" y="12292"/>
                  <a:pt x="21182" y="10554"/>
                  <a:pt x="20822" y="7501"/>
                </a:cubicBezTo>
                <a:cubicBezTo>
                  <a:pt x="20525" y="4985"/>
                  <a:pt x="20578" y="3219"/>
                  <a:pt x="20962" y="2821"/>
                </a:cubicBezTo>
                <a:cubicBezTo>
                  <a:pt x="21431" y="2336"/>
                  <a:pt x="21380" y="2213"/>
                  <a:pt x="20531" y="1706"/>
                </a:cubicBezTo>
                <a:cubicBezTo>
                  <a:pt x="19989" y="1382"/>
                  <a:pt x="19683" y="1310"/>
                  <a:pt x="19436" y="1447"/>
                </a:cubicBezTo>
                <a:cubicBezTo>
                  <a:pt x="19189" y="1584"/>
                  <a:pt x="18996" y="1493"/>
                  <a:pt x="18743" y="1125"/>
                </a:cubicBezTo>
                <a:cubicBezTo>
                  <a:pt x="18433" y="673"/>
                  <a:pt x="18352" y="646"/>
                  <a:pt x="18078" y="917"/>
                </a:cubicBezTo>
                <a:cubicBezTo>
                  <a:pt x="17636" y="1355"/>
                  <a:pt x="17196" y="1300"/>
                  <a:pt x="16823" y="757"/>
                </a:cubicBezTo>
                <a:lnTo>
                  <a:pt x="16505" y="290"/>
                </a:lnTo>
                <a:lnTo>
                  <a:pt x="16008" y="679"/>
                </a:lnTo>
                <a:cubicBezTo>
                  <a:pt x="15618" y="988"/>
                  <a:pt x="15418" y="1024"/>
                  <a:pt x="15063" y="860"/>
                </a:cubicBezTo>
                <a:cubicBezTo>
                  <a:pt x="14816" y="747"/>
                  <a:pt x="14623" y="548"/>
                  <a:pt x="14623" y="414"/>
                </a:cubicBezTo>
                <a:cubicBezTo>
                  <a:pt x="14623" y="57"/>
                  <a:pt x="14198" y="120"/>
                  <a:pt x="13714" y="549"/>
                </a:cubicBezTo>
                <a:lnTo>
                  <a:pt x="13293" y="923"/>
                </a:lnTo>
                <a:lnTo>
                  <a:pt x="12469" y="435"/>
                </a:lnTo>
                <a:cubicBezTo>
                  <a:pt x="11659" y="-49"/>
                  <a:pt x="11650" y="-52"/>
                  <a:pt x="11401" y="321"/>
                </a:cubicBezTo>
                <a:cubicBezTo>
                  <a:pt x="11084" y="796"/>
                  <a:pt x="10170" y="813"/>
                  <a:pt x="9950" y="347"/>
                </a:cubicBezTo>
                <a:cubicBezTo>
                  <a:pt x="9856" y="149"/>
                  <a:pt x="9588" y="29"/>
                  <a:pt x="9350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7" name="DiaTB_05.jpg" descr="DiaTB_05.jpg"/>
          <p:cNvPicPr>
            <a:picLocks noChangeAspect="1"/>
          </p:cNvPicPr>
          <p:nvPr/>
        </p:nvPicPr>
        <p:blipFill>
          <a:blip r:embed="rId4">
            <a:extLst/>
          </a:blip>
          <a:srcRect l="30424" t="30477" r="28525" b="29157"/>
          <a:stretch>
            <a:fillRect/>
          </a:stretch>
        </p:blipFill>
        <p:spPr>
          <a:xfrm>
            <a:off x="1402551" y="3922925"/>
            <a:ext cx="1762181" cy="1732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374" fill="norm" stroke="1" extrusionOk="0">
                <a:moveTo>
                  <a:pt x="12013" y="10"/>
                </a:moveTo>
                <a:cubicBezTo>
                  <a:pt x="11843" y="10"/>
                  <a:pt x="11712" y="72"/>
                  <a:pt x="11727" y="143"/>
                </a:cubicBezTo>
                <a:cubicBezTo>
                  <a:pt x="11743" y="213"/>
                  <a:pt x="11534" y="418"/>
                  <a:pt x="11259" y="598"/>
                </a:cubicBezTo>
                <a:lnTo>
                  <a:pt x="10756" y="921"/>
                </a:lnTo>
                <a:lnTo>
                  <a:pt x="10272" y="475"/>
                </a:lnTo>
                <a:cubicBezTo>
                  <a:pt x="9757" y="-5"/>
                  <a:pt x="9272" y="-152"/>
                  <a:pt x="9272" y="177"/>
                </a:cubicBezTo>
                <a:cubicBezTo>
                  <a:pt x="9272" y="287"/>
                  <a:pt x="9126" y="513"/>
                  <a:pt x="8948" y="676"/>
                </a:cubicBezTo>
                <a:cubicBezTo>
                  <a:pt x="8640" y="958"/>
                  <a:pt x="8596" y="960"/>
                  <a:pt x="8059" y="701"/>
                </a:cubicBezTo>
                <a:cubicBezTo>
                  <a:pt x="7747" y="550"/>
                  <a:pt x="7536" y="353"/>
                  <a:pt x="7590" y="265"/>
                </a:cubicBezTo>
                <a:cubicBezTo>
                  <a:pt x="7828" y="-125"/>
                  <a:pt x="7318" y="157"/>
                  <a:pt x="6821" y="691"/>
                </a:cubicBezTo>
                <a:lnTo>
                  <a:pt x="6275" y="1278"/>
                </a:lnTo>
                <a:lnTo>
                  <a:pt x="5762" y="1009"/>
                </a:lnTo>
                <a:cubicBezTo>
                  <a:pt x="5481" y="862"/>
                  <a:pt x="5290" y="675"/>
                  <a:pt x="5337" y="598"/>
                </a:cubicBezTo>
                <a:cubicBezTo>
                  <a:pt x="5384" y="521"/>
                  <a:pt x="5277" y="501"/>
                  <a:pt x="5095" y="549"/>
                </a:cubicBezTo>
                <a:cubicBezTo>
                  <a:pt x="4914" y="597"/>
                  <a:pt x="4794" y="722"/>
                  <a:pt x="4834" y="828"/>
                </a:cubicBezTo>
                <a:cubicBezTo>
                  <a:pt x="4874" y="933"/>
                  <a:pt x="4785" y="1181"/>
                  <a:pt x="4636" y="1381"/>
                </a:cubicBezTo>
                <a:cubicBezTo>
                  <a:pt x="4408" y="1687"/>
                  <a:pt x="4302" y="1722"/>
                  <a:pt x="3950" y="1587"/>
                </a:cubicBezTo>
                <a:cubicBezTo>
                  <a:pt x="3720" y="1498"/>
                  <a:pt x="3483" y="1350"/>
                  <a:pt x="3428" y="1259"/>
                </a:cubicBezTo>
                <a:cubicBezTo>
                  <a:pt x="3283" y="1021"/>
                  <a:pt x="2860" y="1224"/>
                  <a:pt x="2959" y="1484"/>
                </a:cubicBezTo>
                <a:cubicBezTo>
                  <a:pt x="3004" y="1603"/>
                  <a:pt x="2963" y="1855"/>
                  <a:pt x="2867" y="2037"/>
                </a:cubicBezTo>
                <a:cubicBezTo>
                  <a:pt x="2682" y="2387"/>
                  <a:pt x="2353" y="2357"/>
                  <a:pt x="1881" y="1949"/>
                </a:cubicBezTo>
                <a:cubicBezTo>
                  <a:pt x="1544" y="1657"/>
                  <a:pt x="1410" y="1824"/>
                  <a:pt x="1523" y="2394"/>
                </a:cubicBezTo>
                <a:cubicBezTo>
                  <a:pt x="1637" y="2969"/>
                  <a:pt x="1170" y="3249"/>
                  <a:pt x="846" y="2801"/>
                </a:cubicBezTo>
                <a:cubicBezTo>
                  <a:pt x="574" y="2424"/>
                  <a:pt x="380" y="2759"/>
                  <a:pt x="614" y="3202"/>
                </a:cubicBezTo>
                <a:cubicBezTo>
                  <a:pt x="865" y="3677"/>
                  <a:pt x="692" y="4111"/>
                  <a:pt x="363" y="3834"/>
                </a:cubicBezTo>
                <a:cubicBezTo>
                  <a:pt x="51" y="3571"/>
                  <a:pt x="-137" y="3758"/>
                  <a:pt x="121" y="4074"/>
                </a:cubicBezTo>
                <a:cubicBezTo>
                  <a:pt x="230" y="4206"/>
                  <a:pt x="270" y="4391"/>
                  <a:pt x="213" y="4485"/>
                </a:cubicBezTo>
                <a:cubicBezTo>
                  <a:pt x="156" y="4578"/>
                  <a:pt x="360" y="4962"/>
                  <a:pt x="663" y="5341"/>
                </a:cubicBezTo>
                <a:cubicBezTo>
                  <a:pt x="1359" y="6213"/>
                  <a:pt x="1527" y="6794"/>
                  <a:pt x="1654" y="8714"/>
                </a:cubicBezTo>
                <a:cubicBezTo>
                  <a:pt x="1811" y="11105"/>
                  <a:pt x="2012" y="12008"/>
                  <a:pt x="2659" y="13189"/>
                </a:cubicBezTo>
                <a:cubicBezTo>
                  <a:pt x="3463" y="14655"/>
                  <a:pt x="5688" y="16678"/>
                  <a:pt x="7068" y="17203"/>
                </a:cubicBezTo>
                <a:cubicBezTo>
                  <a:pt x="7435" y="17343"/>
                  <a:pt x="7424" y="17577"/>
                  <a:pt x="7034" y="17854"/>
                </a:cubicBezTo>
                <a:cubicBezTo>
                  <a:pt x="6704" y="18088"/>
                  <a:pt x="6228" y="18892"/>
                  <a:pt x="6226" y="19220"/>
                </a:cubicBezTo>
                <a:cubicBezTo>
                  <a:pt x="6226" y="19325"/>
                  <a:pt x="6352" y="19538"/>
                  <a:pt x="6507" y="19695"/>
                </a:cubicBezTo>
                <a:cubicBezTo>
                  <a:pt x="6661" y="19851"/>
                  <a:pt x="6787" y="20036"/>
                  <a:pt x="6787" y="20106"/>
                </a:cubicBezTo>
                <a:cubicBezTo>
                  <a:pt x="6787" y="20326"/>
                  <a:pt x="7413" y="20722"/>
                  <a:pt x="7768" y="20728"/>
                </a:cubicBezTo>
                <a:cubicBezTo>
                  <a:pt x="7956" y="20730"/>
                  <a:pt x="8197" y="20840"/>
                  <a:pt x="8305" y="20972"/>
                </a:cubicBezTo>
                <a:cubicBezTo>
                  <a:pt x="8452" y="21152"/>
                  <a:pt x="8584" y="21170"/>
                  <a:pt x="8813" y="21046"/>
                </a:cubicBezTo>
                <a:cubicBezTo>
                  <a:pt x="9047" y="20919"/>
                  <a:pt x="9141" y="20942"/>
                  <a:pt x="9214" y="21134"/>
                </a:cubicBezTo>
                <a:cubicBezTo>
                  <a:pt x="9320" y="21415"/>
                  <a:pt x="9563" y="21448"/>
                  <a:pt x="9900" y="21232"/>
                </a:cubicBezTo>
                <a:cubicBezTo>
                  <a:pt x="10039" y="21143"/>
                  <a:pt x="10238" y="21158"/>
                  <a:pt x="10417" y="21271"/>
                </a:cubicBezTo>
                <a:cubicBezTo>
                  <a:pt x="10526" y="21340"/>
                  <a:pt x="10609" y="21374"/>
                  <a:pt x="10683" y="21374"/>
                </a:cubicBezTo>
                <a:cubicBezTo>
                  <a:pt x="10758" y="21373"/>
                  <a:pt x="10822" y="21341"/>
                  <a:pt x="10891" y="21271"/>
                </a:cubicBezTo>
                <a:cubicBezTo>
                  <a:pt x="11028" y="21132"/>
                  <a:pt x="11175" y="21130"/>
                  <a:pt x="11471" y="21266"/>
                </a:cubicBezTo>
                <a:cubicBezTo>
                  <a:pt x="11802" y="21419"/>
                  <a:pt x="11895" y="21402"/>
                  <a:pt x="12027" y="21163"/>
                </a:cubicBezTo>
                <a:cubicBezTo>
                  <a:pt x="12153" y="20936"/>
                  <a:pt x="12230" y="20916"/>
                  <a:pt x="12414" y="21070"/>
                </a:cubicBezTo>
                <a:cubicBezTo>
                  <a:pt x="12596" y="21223"/>
                  <a:pt x="12708" y="21210"/>
                  <a:pt x="12941" y="20997"/>
                </a:cubicBezTo>
                <a:cubicBezTo>
                  <a:pt x="13103" y="20848"/>
                  <a:pt x="13342" y="20765"/>
                  <a:pt x="13473" y="20816"/>
                </a:cubicBezTo>
                <a:cubicBezTo>
                  <a:pt x="13603" y="20867"/>
                  <a:pt x="13804" y="20797"/>
                  <a:pt x="13917" y="20659"/>
                </a:cubicBezTo>
                <a:cubicBezTo>
                  <a:pt x="14030" y="20521"/>
                  <a:pt x="14217" y="20409"/>
                  <a:pt x="14328" y="20409"/>
                </a:cubicBezTo>
                <a:cubicBezTo>
                  <a:pt x="14587" y="20409"/>
                  <a:pt x="15048" y="19433"/>
                  <a:pt x="15048" y="18887"/>
                </a:cubicBezTo>
                <a:cubicBezTo>
                  <a:pt x="15048" y="18612"/>
                  <a:pt x="14882" y="18346"/>
                  <a:pt x="14565" y="18109"/>
                </a:cubicBezTo>
                <a:cubicBezTo>
                  <a:pt x="14300" y="17910"/>
                  <a:pt x="14086" y="17687"/>
                  <a:pt x="14086" y="17614"/>
                </a:cubicBezTo>
                <a:cubicBezTo>
                  <a:pt x="14086" y="17541"/>
                  <a:pt x="14569" y="17164"/>
                  <a:pt x="15164" y="16777"/>
                </a:cubicBezTo>
                <a:cubicBezTo>
                  <a:pt x="17508" y="15254"/>
                  <a:pt x="18949" y="13488"/>
                  <a:pt x="19428" y="11554"/>
                </a:cubicBezTo>
                <a:cubicBezTo>
                  <a:pt x="19561" y="11018"/>
                  <a:pt x="19723" y="9817"/>
                  <a:pt x="19786" y="8881"/>
                </a:cubicBezTo>
                <a:cubicBezTo>
                  <a:pt x="19916" y="6923"/>
                  <a:pt x="20145" y="6139"/>
                  <a:pt x="20815" y="5366"/>
                </a:cubicBezTo>
                <a:cubicBezTo>
                  <a:pt x="21078" y="5063"/>
                  <a:pt x="21254" y="4713"/>
                  <a:pt x="21207" y="4588"/>
                </a:cubicBezTo>
                <a:cubicBezTo>
                  <a:pt x="21159" y="4463"/>
                  <a:pt x="21195" y="4314"/>
                  <a:pt x="21289" y="4255"/>
                </a:cubicBezTo>
                <a:cubicBezTo>
                  <a:pt x="21383" y="4196"/>
                  <a:pt x="21463" y="4032"/>
                  <a:pt x="21463" y="3892"/>
                </a:cubicBezTo>
                <a:cubicBezTo>
                  <a:pt x="21463" y="3686"/>
                  <a:pt x="21415" y="3675"/>
                  <a:pt x="21221" y="3839"/>
                </a:cubicBezTo>
                <a:cubicBezTo>
                  <a:pt x="21027" y="4002"/>
                  <a:pt x="20966" y="3986"/>
                  <a:pt x="20878" y="3755"/>
                </a:cubicBezTo>
                <a:cubicBezTo>
                  <a:pt x="20819" y="3599"/>
                  <a:pt x="20850" y="3340"/>
                  <a:pt x="20951" y="3178"/>
                </a:cubicBezTo>
                <a:cubicBezTo>
                  <a:pt x="21177" y="2811"/>
                  <a:pt x="20932" y="2616"/>
                  <a:pt x="20661" y="2948"/>
                </a:cubicBezTo>
                <a:cubicBezTo>
                  <a:pt x="20552" y="3081"/>
                  <a:pt x="20393" y="3192"/>
                  <a:pt x="20313" y="3192"/>
                </a:cubicBezTo>
                <a:cubicBezTo>
                  <a:pt x="20082" y="3192"/>
                  <a:pt x="19878" y="2484"/>
                  <a:pt x="20047" y="2272"/>
                </a:cubicBezTo>
                <a:cubicBezTo>
                  <a:pt x="20309" y="1941"/>
                  <a:pt x="19861" y="1842"/>
                  <a:pt x="19520" y="2155"/>
                </a:cubicBezTo>
                <a:cubicBezTo>
                  <a:pt x="19116" y="2525"/>
                  <a:pt x="18646" y="2277"/>
                  <a:pt x="18674" y="1709"/>
                </a:cubicBezTo>
                <a:cubicBezTo>
                  <a:pt x="18697" y="1241"/>
                  <a:pt x="18413" y="1022"/>
                  <a:pt x="18181" y="1327"/>
                </a:cubicBezTo>
                <a:cubicBezTo>
                  <a:pt x="18087" y="1450"/>
                  <a:pt x="17824" y="1595"/>
                  <a:pt x="17596" y="1650"/>
                </a:cubicBezTo>
                <a:cubicBezTo>
                  <a:pt x="17266" y="1731"/>
                  <a:pt x="17129" y="1664"/>
                  <a:pt x="16914" y="1332"/>
                </a:cubicBezTo>
                <a:cubicBezTo>
                  <a:pt x="16766" y="1103"/>
                  <a:pt x="16696" y="917"/>
                  <a:pt x="16764" y="916"/>
                </a:cubicBezTo>
                <a:cubicBezTo>
                  <a:pt x="16833" y="915"/>
                  <a:pt x="16785" y="845"/>
                  <a:pt x="16658" y="764"/>
                </a:cubicBezTo>
                <a:cubicBezTo>
                  <a:pt x="16501" y="664"/>
                  <a:pt x="16306" y="718"/>
                  <a:pt x="16039" y="931"/>
                </a:cubicBezTo>
                <a:cubicBezTo>
                  <a:pt x="15823" y="1103"/>
                  <a:pt x="15559" y="1239"/>
                  <a:pt x="15454" y="1239"/>
                </a:cubicBezTo>
                <a:cubicBezTo>
                  <a:pt x="15226" y="1239"/>
                  <a:pt x="14444" y="433"/>
                  <a:pt x="14657" y="417"/>
                </a:cubicBezTo>
                <a:cubicBezTo>
                  <a:pt x="14738" y="410"/>
                  <a:pt x="14669" y="351"/>
                  <a:pt x="14502" y="284"/>
                </a:cubicBezTo>
                <a:cubicBezTo>
                  <a:pt x="14289" y="200"/>
                  <a:pt x="14090" y="276"/>
                  <a:pt x="13830" y="539"/>
                </a:cubicBezTo>
                <a:cubicBezTo>
                  <a:pt x="13626" y="746"/>
                  <a:pt x="13362" y="916"/>
                  <a:pt x="13245" y="916"/>
                </a:cubicBezTo>
                <a:cubicBezTo>
                  <a:pt x="12938" y="916"/>
                  <a:pt x="12322" y="445"/>
                  <a:pt x="12322" y="211"/>
                </a:cubicBezTo>
                <a:cubicBezTo>
                  <a:pt x="12322" y="101"/>
                  <a:pt x="12183" y="10"/>
                  <a:pt x="12013" y="1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8" name="DiaTB_10.jpg" descr="DiaTB_10.jpg"/>
          <p:cNvPicPr>
            <a:picLocks noChangeAspect="1"/>
          </p:cNvPicPr>
          <p:nvPr/>
        </p:nvPicPr>
        <p:blipFill>
          <a:blip r:embed="rId5">
            <a:extLst/>
          </a:blip>
          <a:srcRect l="13190" t="25889" r="11447" b="29245"/>
          <a:stretch>
            <a:fillRect/>
          </a:stretch>
        </p:blipFill>
        <p:spPr>
          <a:xfrm>
            <a:off x="3320251" y="3853329"/>
            <a:ext cx="2910682" cy="1732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96" fill="norm" stroke="1" extrusionOk="0">
                <a:moveTo>
                  <a:pt x="9784" y="0"/>
                </a:moveTo>
                <a:cubicBezTo>
                  <a:pt x="9622" y="0"/>
                  <a:pt x="9509" y="52"/>
                  <a:pt x="9532" y="114"/>
                </a:cubicBezTo>
                <a:cubicBezTo>
                  <a:pt x="9554" y="176"/>
                  <a:pt x="9405" y="405"/>
                  <a:pt x="9199" y="623"/>
                </a:cubicBezTo>
                <a:cubicBezTo>
                  <a:pt x="8850" y="994"/>
                  <a:pt x="8801" y="1007"/>
                  <a:pt x="8432" y="841"/>
                </a:cubicBezTo>
                <a:cubicBezTo>
                  <a:pt x="8215" y="743"/>
                  <a:pt x="7981" y="586"/>
                  <a:pt x="7912" y="490"/>
                </a:cubicBezTo>
                <a:cubicBezTo>
                  <a:pt x="7731" y="238"/>
                  <a:pt x="7261" y="218"/>
                  <a:pt x="7318" y="465"/>
                </a:cubicBezTo>
                <a:cubicBezTo>
                  <a:pt x="7342" y="572"/>
                  <a:pt x="7225" y="832"/>
                  <a:pt x="7056" y="1049"/>
                </a:cubicBezTo>
                <a:cubicBezTo>
                  <a:pt x="6763" y="1425"/>
                  <a:pt x="6729" y="1436"/>
                  <a:pt x="6292" y="1266"/>
                </a:cubicBezTo>
                <a:cubicBezTo>
                  <a:pt x="6041" y="1169"/>
                  <a:pt x="5792" y="993"/>
                  <a:pt x="5736" y="875"/>
                </a:cubicBezTo>
                <a:cubicBezTo>
                  <a:pt x="5666" y="728"/>
                  <a:pt x="5615" y="714"/>
                  <a:pt x="5574" y="826"/>
                </a:cubicBezTo>
                <a:cubicBezTo>
                  <a:pt x="5541" y="917"/>
                  <a:pt x="5430" y="944"/>
                  <a:pt x="5324" y="890"/>
                </a:cubicBezTo>
                <a:cubicBezTo>
                  <a:pt x="5169" y="812"/>
                  <a:pt x="5156" y="831"/>
                  <a:pt x="5245" y="989"/>
                </a:cubicBezTo>
                <a:cubicBezTo>
                  <a:pt x="5334" y="1146"/>
                  <a:pt x="5302" y="1272"/>
                  <a:pt x="5086" y="1647"/>
                </a:cubicBezTo>
                <a:cubicBezTo>
                  <a:pt x="4831" y="2091"/>
                  <a:pt x="4799" y="2103"/>
                  <a:pt x="4369" y="1988"/>
                </a:cubicBezTo>
                <a:cubicBezTo>
                  <a:pt x="4122" y="1923"/>
                  <a:pt x="3885" y="1813"/>
                  <a:pt x="3843" y="1741"/>
                </a:cubicBezTo>
                <a:cubicBezTo>
                  <a:pt x="3800" y="1669"/>
                  <a:pt x="3668" y="1638"/>
                  <a:pt x="3549" y="1677"/>
                </a:cubicBezTo>
                <a:cubicBezTo>
                  <a:pt x="3382" y="1730"/>
                  <a:pt x="3352" y="1795"/>
                  <a:pt x="3425" y="1944"/>
                </a:cubicBezTo>
                <a:cubicBezTo>
                  <a:pt x="3495" y="2085"/>
                  <a:pt x="3483" y="2255"/>
                  <a:pt x="3381" y="2587"/>
                </a:cubicBezTo>
                <a:cubicBezTo>
                  <a:pt x="3262" y="2976"/>
                  <a:pt x="3193" y="3042"/>
                  <a:pt x="2899" y="3042"/>
                </a:cubicBezTo>
                <a:cubicBezTo>
                  <a:pt x="2710" y="3042"/>
                  <a:pt x="2459" y="2979"/>
                  <a:pt x="2340" y="2903"/>
                </a:cubicBezTo>
                <a:cubicBezTo>
                  <a:pt x="2222" y="2828"/>
                  <a:pt x="2041" y="2804"/>
                  <a:pt x="1938" y="2849"/>
                </a:cubicBezTo>
                <a:cubicBezTo>
                  <a:pt x="1763" y="2926"/>
                  <a:pt x="1762" y="2945"/>
                  <a:pt x="1905" y="3121"/>
                </a:cubicBezTo>
                <a:cubicBezTo>
                  <a:pt x="2031" y="3275"/>
                  <a:pt x="2042" y="3386"/>
                  <a:pt x="1970" y="3729"/>
                </a:cubicBezTo>
                <a:cubicBezTo>
                  <a:pt x="1887" y="4124"/>
                  <a:pt x="1850" y="4149"/>
                  <a:pt x="1359" y="4170"/>
                </a:cubicBezTo>
                <a:cubicBezTo>
                  <a:pt x="559" y="4203"/>
                  <a:pt x="575" y="4195"/>
                  <a:pt x="776" y="4481"/>
                </a:cubicBezTo>
                <a:cubicBezTo>
                  <a:pt x="876" y="4623"/>
                  <a:pt x="971" y="4935"/>
                  <a:pt x="985" y="5174"/>
                </a:cubicBezTo>
                <a:cubicBezTo>
                  <a:pt x="1008" y="5562"/>
                  <a:pt x="977" y="5621"/>
                  <a:pt x="703" y="5718"/>
                </a:cubicBezTo>
                <a:cubicBezTo>
                  <a:pt x="525" y="5781"/>
                  <a:pt x="353" y="5760"/>
                  <a:pt x="291" y="5673"/>
                </a:cubicBezTo>
                <a:cubicBezTo>
                  <a:pt x="177" y="5514"/>
                  <a:pt x="0" y="5626"/>
                  <a:pt x="0" y="5856"/>
                </a:cubicBezTo>
                <a:cubicBezTo>
                  <a:pt x="0" y="5933"/>
                  <a:pt x="55" y="5995"/>
                  <a:pt x="121" y="5995"/>
                </a:cubicBezTo>
                <a:cubicBezTo>
                  <a:pt x="187" y="5995"/>
                  <a:pt x="344" y="6256"/>
                  <a:pt x="471" y="6579"/>
                </a:cubicBezTo>
                <a:cubicBezTo>
                  <a:pt x="700" y="7161"/>
                  <a:pt x="700" y="7169"/>
                  <a:pt x="521" y="7330"/>
                </a:cubicBezTo>
                <a:cubicBezTo>
                  <a:pt x="386" y="7451"/>
                  <a:pt x="307" y="7444"/>
                  <a:pt x="212" y="7311"/>
                </a:cubicBezTo>
                <a:cubicBezTo>
                  <a:pt x="141" y="7212"/>
                  <a:pt x="66" y="7166"/>
                  <a:pt x="41" y="7207"/>
                </a:cubicBezTo>
                <a:cubicBezTo>
                  <a:pt x="-30" y="7327"/>
                  <a:pt x="97" y="7765"/>
                  <a:pt x="206" y="7771"/>
                </a:cubicBezTo>
                <a:cubicBezTo>
                  <a:pt x="261" y="7774"/>
                  <a:pt x="464" y="8003"/>
                  <a:pt x="656" y="8280"/>
                </a:cubicBezTo>
                <a:cubicBezTo>
                  <a:pt x="998" y="8772"/>
                  <a:pt x="1002" y="8786"/>
                  <a:pt x="806" y="8908"/>
                </a:cubicBezTo>
                <a:cubicBezTo>
                  <a:pt x="626" y="9020"/>
                  <a:pt x="681" y="9105"/>
                  <a:pt x="1353" y="9739"/>
                </a:cubicBezTo>
                <a:cubicBezTo>
                  <a:pt x="1764" y="10128"/>
                  <a:pt x="2097" y="10491"/>
                  <a:pt x="2091" y="10545"/>
                </a:cubicBezTo>
                <a:cubicBezTo>
                  <a:pt x="2084" y="10600"/>
                  <a:pt x="2101" y="10745"/>
                  <a:pt x="2129" y="10867"/>
                </a:cubicBezTo>
                <a:cubicBezTo>
                  <a:pt x="2157" y="10989"/>
                  <a:pt x="2247" y="11586"/>
                  <a:pt x="2332" y="12193"/>
                </a:cubicBezTo>
                <a:cubicBezTo>
                  <a:pt x="2538" y="13682"/>
                  <a:pt x="2833" y="14584"/>
                  <a:pt x="3499" y="15774"/>
                </a:cubicBezTo>
                <a:cubicBezTo>
                  <a:pt x="4462" y="17494"/>
                  <a:pt x="5593" y="18546"/>
                  <a:pt x="7547" y="19538"/>
                </a:cubicBezTo>
                <a:cubicBezTo>
                  <a:pt x="8321" y="19931"/>
                  <a:pt x="8717" y="20264"/>
                  <a:pt x="8644" y="20463"/>
                </a:cubicBezTo>
                <a:cubicBezTo>
                  <a:pt x="8586" y="20621"/>
                  <a:pt x="8995" y="21056"/>
                  <a:pt x="9202" y="21056"/>
                </a:cubicBezTo>
                <a:cubicBezTo>
                  <a:pt x="9295" y="21056"/>
                  <a:pt x="9414" y="21151"/>
                  <a:pt x="9470" y="21264"/>
                </a:cubicBezTo>
                <a:cubicBezTo>
                  <a:pt x="9526" y="21377"/>
                  <a:pt x="9645" y="21437"/>
                  <a:pt x="9734" y="21398"/>
                </a:cubicBezTo>
                <a:cubicBezTo>
                  <a:pt x="9824" y="21358"/>
                  <a:pt x="9920" y="21385"/>
                  <a:pt x="9946" y="21457"/>
                </a:cubicBezTo>
                <a:cubicBezTo>
                  <a:pt x="9978" y="21544"/>
                  <a:pt x="10364" y="21591"/>
                  <a:pt x="10749" y="21595"/>
                </a:cubicBezTo>
                <a:cubicBezTo>
                  <a:pt x="11134" y="21600"/>
                  <a:pt x="11516" y="21564"/>
                  <a:pt x="11548" y="21477"/>
                </a:cubicBezTo>
                <a:cubicBezTo>
                  <a:pt x="11576" y="21402"/>
                  <a:pt x="11668" y="21377"/>
                  <a:pt x="11754" y="21422"/>
                </a:cubicBezTo>
                <a:cubicBezTo>
                  <a:pt x="11841" y="21469"/>
                  <a:pt x="11962" y="21406"/>
                  <a:pt x="12025" y="21279"/>
                </a:cubicBezTo>
                <a:cubicBezTo>
                  <a:pt x="12086" y="21153"/>
                  <a:pt x="12203" y="21086"/>
                  <a:pt x="12286" y="21131"/>
                </a:cubicBezTo>
                <a:cubicBezTo>
                  <a:pt x="12369" y="21175"/>
                  <a:pt x="12487" y="21111"/>
                  <a:pt x="12548" y="20987"/>
                </a:cubicBezTo>
                <a:cubicBezTo>
                  <a:pt x="12609" y="20863"/>
                  <a:pt x="12706" y="20760"/>
                  <a:pt x="12763" y="20760"/>
                </a:cubicBezTo>
                <a:cubicBezTo>
                  <a:pt x="12819" y="20760"/>
                  <a:pt x="12930" y="20572"/>
                  <a:pt x="13009" y="20344"/>
                </a:cubicBezTo>
                <a:cubicBezTo>
                  <a:pt x="13131" y="19998"/>
                  <a:pt x="13266" y="19891"/>
                  <a:pt x="13839" y="19666"/>
                </a:cubicBezTo>
                <a:cubicBezTo>
                  <a:pt x="14215" y="19519"/>
                  <a:pt x="14563" y="19346"/>
                  <a:pt x="14612" y="19286"/>
                </a:cubicBezTo>
                <a:cubicBezTo>
                  <a:pt x="14660" y="19225"/>
                  <a:pt x="14917" y="19058"/>
                  <a:pt x="15182" y="18915"/>
                </a:cubicBezTo>
                <a:cubicBezTo>
                  <a:pt x="16520" y="18190"/>
                  <a:pt x="17990" y="16434"/>
                  <a:pt x="18616" y="14809"/>
                </a:cubicBezTo>
                <a:cubicBezTo>
                  <a:pt x="18966" y="13900"/>
                  <a:pt x="19395" y="11951"/>
                  <a:pt x="19395" y="11273"/>
                </a:cubicBezTo>
                <a:cubicBezTo>
                  <a:pt x="19395" y="10764"/>
                  <a:pt x="19640" y="10345"/>
                  <a:pt x="20189" y="9917"/>
                </a:cubicBezTo>
                <a:cubicBezTo>
                  <a:pt x="20424" y="9734"/>
                  <a:pt x="20678" y="9498"/>
                  <a:pt x="20753" y="9393"/>
                </a:cubicBezTo>
                <a:cubicBezTo>
                  <a:pt x="20876" y="9221"/>
                  <a:pt x="20875" y="9190"/>
                  <a:pt x="20750" y="9037"/>
                </a:cubicBezTo>
                <a:cubicBezTo>
                  <a:pt x="20631" y="8890"/>
                  <a:pt x="20661" y="8800"/>
                  <a:pt x="20965" y="8389"/>
                </a:cubicBezTo>
                <a:cubicBezTo>
                  <a:pt x="21158" y="8128"/>
                  <a:pt x="21354" y="7914"/>
                  <a:pt x="21400" y="7914"/>
                </a:cubicBezTo>
                <a:cubicBezTo>
                  <a:pt x="21446" y="7914"/>
                  <a:pt x="21506" y="7817"/>
                  <a:pt x="21532" y="7701"/>
                </a:cubicBezTo>
                <a:cubicBezTo>
                  <a:pt x="21570" y="7536"/>
                  <a:pt x="21516" y="7511"/>
                  <a:pt x="21288" y="7573"/>
                </a:cubicBezTo>
                <a:cubicBezTo>
                  <a:pt x="21128" y="7616"/>
                  <a:pt x="20973" y="7586"/>
                  <a:pt x="20944" y="7508"/>
                </a:cubicBezTo>
                <a:cubicBezTo>
                  <a:pt x="20890" y="7360"/>
                  <a:pt x="21380" y="6143"/>
                  <a:pt x="21494" y="6143"/>
                </a:cubicBezTo>
                <a:cubicBezTo>
                  <a:pt x="21530" y="6143"/>
                  <a:pt x="21562" y="6043"/>
                  <a:pt x="21562" y="5921"/>
                </a:cubicBezTo>
                <a:cubicBezTo>
                  <a:pt x="21562" y="5669"/>
                  <a:pt x="21452" y="5626"/>
                  <a:pt x="21371" y="5847"/>
                </a:cubicBezTo>
                <a:cubicBezTo>
                  <a:pt x="21293" y="6058"/>
                  <a:pt x="20948" y="6028"/>
                  <a:pt x="20756" y="5792"/>
                </a:cubicBezTo>
                <a:cubicBezTo>
                  <a:pt x="20597" y="5596"/>
                  <a:pt x="20599" y="5579"/>
                  <a:pt x="20768" y="5006"/>
                </a:cubicBezTo>
                <a:cubicBezTo>
                  <a:pt x="20971" y="4316"/>
                  <a:pt x="20947" y="3940"/>
                  <a:pt x="20724" y="4269"/>
                </a:cubicBezTo>
                <a:cubicBezTo>
                  <a:pt x="20621" y="4421"/>
                  <a:pt x="20469" y="4454"/>
                  <a:pt x="20189" y="4387"/>
                </a:cubicBezTo>
                <a:cubicBezTo>
                  <a:pt x="19830" y="4302"/>
                  <a:pt x="19791" y="4254"/>
                  <a:pt x="19736" y="3799"/>
                </a:cubicBezTo>
                <a:cubicBezTo>
                  <a:pt x="19685" y="3381"/>
                  <a:pt x="19704" y="3288"/>
                  <a:pt x="19848" y="3225"/>
                </a:cubicBezTo>
                <a:cubicBezTo>
                  <a:pt x="20009" y="3154"/>
                  <a:pt x="20009" y="3139"/>
                  <a:pt x="19818" y="2973"/>
                </a:cubicBezTo>
                <a:cubicBezTo>
                  <a:pt x="19658" y="2833"/>
                  <a:pt x="19579" y="2838"/>
                  <a:pt x="19442" y="2992"/>
                </a:cubicBezTo>
                <a:cubicBezTo>
                  <a:pt x="19347" y="3100"/>
                  <a:pt x="19100" y="3190"/>
                  <a:pt x="18895" y="3190"/>
                </a:cubicBezTo>
                <a:cubicBezTo>
                  <a:pt x="18567" y="3190"/>
                  <a:pt x="18506" y="3134"/>
                  <a:pt x="18384" y="2735"/>
                </a:cubicBezTo>
                <a:cubicBezTo>
                  <a:pt x="18282" y="2404"/>
                  <a:pt x="18270" y="2228"/>
                  <a:pt x="18340" y="2087"/>
                </a:cubicBezTo>
                <a:cubicBezTo>
                  <a:pt x="18412" y="1940"/>
                  <a:pt x="18388" y="1876"/>
                  <a:pt x="18240" y="1810"/>
                </a:cubicBezTo>
                <a:cubicBezTo>
                  <a:pt x="18132" y="1763"/>
                  <a:pt x="18001" y="1782"/>
                  <a:pt x="17949" y="1855"/>
                </a:cubicBezTo>
                <a:cubicBezTo>
                  <a:pt x="17897" y="1927"/>
                  <a:pt x="17648" y="2035"/>
                  <a:pt x="17393" y="2092"/>
                </a:cubicBezTo>
                <a:cubicBezTo>
                  <a:pt x="16964" y="2188"/>
                  <a:pt x="16910" y="2164"/>
                  <a:pt x="16673" y="1781"/>
                </a:cubicBezTo>
                <a:cubicBezTo>
                  <a:pt x="16490" y="1486"/>
                  <a:pt x="16439" y="1314"/>
                  <a:pt x="16502" y="1187"/>
                </a:cubicBezTo>
                <a:cubicBezTo>
                  <a:pt x="16632" y="924"/>
                  <a:pt x="16142" y="796"/>
                  <a:pt x="15973" y="1049"/>
                </a:cubicBezTo>
                <a:cubicBezTo>
                  <a:pt x="15901" y="1156"/>
                  <a:pt x="15653" y="1288"/>
                  <a:pt x="15423" y="1345"/>
                </a:cubicBezTo>
                <a:cubicBezTo>
                  <a:pt x="15054" y="1437"/>
                  <a:pt x="14970" y="1403"/>
                  <a:pt x="14697" y="1054"/>
                </a:cubicBezTo>
                <a:cubicBezTo>
                  <a:pt x="14527" y="836"/>
                  <a:pt x="14411" y="606"/>
                  <a:pt x="14435" y="539"/>
                </a:cubicBezTo>
                <a:cubicBezTo>
                  <a:pt x="14515" y="323"/>
                  <a:pt x="14012" y="251"/>
                  <a:pt x="13915" y="465"/>
                </a:cubicBezTo>
                <a:cubicBezTo>
                  <a:pt x="13865" y="575"/>
                  <a:pt x="13634" y="749"/>
                  <a:pt x="13403" y="851"/>
                </a:cubicBezTo>
                <a:cubicBezTo>
                  <a:pt x="13029" y="1016"/>
                  <a:pt x="12950" y="1007"/>
                  <a:pt x="12668" y="752"/>
                </a:cubicBezTo>
                <a:cubicBezTo>
                  <a:pt x="12495" y="595"/>
                  <a:pt x="12329" y="367"/>
                  <a:pt x="12298" y="242"/>
                </a:cubicBezTo>
                <a:cubicBezTo>
                  <a:pt x="12267" y="118"/>
                  <a:pt x="12136" y="13"/>
                  <a:pt x="12007" y="10"/>
                </a:cubicBezTo>
                <a:cubicBezTo>
                  <a:pt x="11878" y="7"/>
                  <a:pt x="11791" y="55"/>
                  <a:pt x="11813" y="114"/>
                </a:cubicBezTo>
                <a:cubicBezTo>
                  <a:pt x="11855" y="229"/>
                  <a:pt x="11109" y="826"/>
                  <a:pt x="10922" y="826"/>
                </a:cubicBezTo>
                <a:cubicBezTo>
                  <a:pt x="10722" y="826"/>
                  <a:pt x="9992" y="242"/>
                  <a:pt x="10037" y="119"/>
                </a:cubicBezTo>
                <a:cubicBezTo>
                  <a:pt x="10061" y="53"/>
                  <a:pt x="9947" y="0"/>
                  <a:pt x="9784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9" name="GH5.JPG" descr="GH5.JPG"/>
          <p:cNvPicPr>
            <a:picLocks noChangeAspect="1"/>
          </p:cNvPicPr>
          <p:nvPr/>
        </p:nvPicPr>
        <p:blipFill>
          <a:blip r:embed="rId6">
            <a:extLst/>
          </a:blip>
          <a:srcRect l="51611" t="40819" r="5792" b="3792"/>
          <a:stretch>
            <a:fillRect/>
          </a:stretch>
        </p:blipFill>
        <p:spPr>
          <a:xfrm>
            <a:off x="344147" y="6205085"/>
            <a:ext cx="5892939" cy="2690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diameter botto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diameter bottom</a:t>
            </a:r>
          </a:p>
        </p:txBody>
      </p:sp>
      <p:pic>
        <p:nvPicPr>
          <p:cNvPr id="182" name="Diameter Bottom.gif" descr="Diameter Bottom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4300" y="2832099"/>
            <a:ext cx="6096001" cy="609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GH5.JPG" descr="GH5.JPG"/>
          <p:cNvPicPr>
            <a:picLocks noChangeAspect="1"/>
          </p:cNvPicPr>
          <p:nvPr/>
        </p:nvPicPr>
        <p:blipFill>
          <a:blip r:embed="rId3">
            <a:extLst/>
          </a:blip>
          <a:srcRect l="51611" t="40819" r="5792" b="3792"/>
          <a:stretch>
            <a:fillRect/>
          </a:stretch>
        </p:blipFill>
        <p:spPr>
          <a:xfrm>
            <a:off x="344147" y="6205085"/>
            <a:ext cx="5892939" cy="2690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DiaB_02.jpg" descr="DiaB_02.jpg"/>
          <p:cNvPicPr>
            <a:picLocks noChangeAspect="1"/>
          </p:cNvPicPr>
          <p:nvPr/>
        </p:nvPicPr>
        <p:blipFill>
          <a:blip r:embed="rId4">
            <a:extLst/>
          </a:blip>
          <a:srcRect l="30956" t="30632" r="29114" b="30287"/>
          <a:stretch>
            <a:fillRect/>
          </a:stretch>
        </p:blipFill>
        <p:spPr>
          <a:xfrm>
            <a:off x="400711" y="3732499"/>
            <a:ext cx="1637812" cy="160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446" fill="norm" stroke="1" extrusionOk="0">
                <a:moveTo>
                  <a:pt x="9715" y="0"/>
                </a:moveTo>
                <a:cubicBezTo>
                  <a:pt x="9503" y="0"/>
                  <a:pt x="9366" y="76"/>
                  <a:pt x="9366" y="196"/>
                </a:cubicBezTo>
                <a:cubicBezTo>
                  <a:pt x="9366" y="400"/>
                  <a:pt x="8682" y="972"/>
                  <a:pt x="8439" y="972"/>
                </a:cubicBezTo>
                <a:cubicBezTo>
                  <a:pt x="8365" y="972"/>
                  <a:pt x="8121" y="797"/>
                  <a:pt x="7897" y="584"/>
                </a:cubicBezTo>
                <a:cubicBezTo>
                  <a:pt x="7445" y="154"/>
                  <a:pt x="6865" y="49"/>
                  <a:pt x="6981" y="419"/>
                </a:cubicBezTo>
                <a:cubicBezTo>
                  <a:pt x="7020" y="547"/>
                  <a:pt x="6906" y="784"/>
                  <a:pt x="6710" y="972"/>
                </a:cubicBezTo>
                <a:cubicBezTo>
                  <a:pt x="6376" y="1292"/>
                  <a:pt x="6350" y="1293"/>
                  <a:pt x="5887" y="1067"/>
                </a:cubicBezTo>
                <a:cubicBezTo>
                  <a:pt x="5625" y="940"/>
                  <a:pt x="5413" y="781"/>
                  <a:pt x="5413" y="712"/>
                </a:cubicBezTo>
                <a:cubicBezTo>
                  <a:pt x="5413" y="642"/>
                  <a:pt x="5266" y="594"/>
                  <a:pt x="5085" y="605"/>
                </a:cubicBezTo>
                <a:cubicBezTo>
                  <a:pt x="4876" y="618"/>
                  <a:pt x="4797" y="679"/>
                  <a:pt x="4871" y="770"/>
                </a:cubicBezTo>
                <a:cubicBezTo>
                  <a:pt x="4939" y="854"/>
                  <a:pt x="4875" y="1096"/>
                  <a:pt x="4715" y="1354"/>
                </a:cubicBezTo>
                <a:cubicBezTo>
                  <a:pt x="4464" y="1758"/>
                  <a:pt x="4410" y="1781"/>
                  <a:pt x="4074" y="1635"/>
                </a:cubicBezTo>
                <a:cubicBezTo>
                  <a:pt x="3873" y="1548"/>
                  <a:pt x="3619" y="1403"/>
                  <a:pt x="3506" y="1317"/>
                </a:cubicBezTo>
                <a:cubicBezTo>
                  <a:pt x="3221" y="1098"/>
                  <a:pt x="2758" y="1214"/>
                  <a:pt x="2954" y="1455"/>
                </a:cubicBezTo>
                <a:cubicBezTo>
                  <a:pt x="3057" y="1581"/>
                  <a:pt x="3058" y="1747"/>
                  <a:pt x="2960" y="2012"/>
                </a:cubicBezTo>
                <a:cubicBezTo>
                  <a:pt x="2839" y="2336"/>
                  <a:pt x="2768" y="2377"/>
                  <a:pt x="2449" y="2299"/>
                </a:cubicBezTo>
                <a:cubicBezTo>
                  <a:pt x="2244" y="2249"/>
                  <a:pt x="2001" y="2114"/>
                  <a:pt x="1913" y="1996"/>
                </a:cubicBezTo>
                <a:cubicBezTo>
                  <a:pt x="1798" y="1844"/>
                  <a:pt x="1688" y="1817"/>
                  <a:pt x="1522" y="1911"/>
                </a:cubicBezTo>
                <a:cubicBezTo>
                  <a:pt x="1365" y="2001"/>
                  <a:pt x="1340" y="2074"/>
                  <a:pt x="1444" y="2140"/>
                </a:cubicBezTo>
                <a:cubicBezTo>
                  <a:pt x="1625" y="2254"/>
                  <a:pt x="1649" y="3007"/>
                  <a:pt x="1475" y="3117"/>
                </a:cubicBezTo>
                <a:cubicBezTo>
                  <a:pt x="1409" y="3158"/>
                  <a:pt x="1205" y="3066"/>
                  <a:pt x="1017" y="2915"/>
                </a:cubicBezTo>
                <a:cubicBezTo>
                  <a:pt x="734" y="2688"/>
                  <a:pt x="649" y="2674"/>
                  <a:pt x="522" y="2830"/>
                </a:cubicBezTo>
                <a:cubicBezTo>
                  <a:pt x="407" y="2972"/>
                  <a:pt x="419" y="3065"/>
                  <a:pt x="574" y="3196"/>
                </a:cubicBezTo>
                <a:cubicBezTo>
                  <a:pt x="687" y="3292"/>
                  <a:pt x="777" y="3451"/>
                  <a:pt x="777" y="3552"/>
                </a:cubicBezTo>
                <a:cubicBezTo>
                  <a:pt x="777" y="3824"/>
                  <a:pt x="521" y="3934"/>
                  <a:pt x="309" y="3754"/>
                </a:cubicBezTo>
                <a:cubicBezTo>
                  <a:pt x="169" y="3636"/>
                  <a:pt x="96" y="3642"/>
                  <a:pt x="22" y="3765"/>
                </a:cubicBezTo>
                <a:cubicBezTo>
                  <a:pt x="-34" y="3857"/>
                  <a:pt x="21" y="3984"/>
                  <a:pt x="147" y="4057"/>
                </a:cubicBezTo>
                <a:cubicBezTo>
                  <a:pt x="300" y="4144"/>
                  <a:pt x="348" y="4286"/>
                  <a:pt x="293" y="4508"/>
                </a:cubicBezTo>
                <a:cubicBezTo>
                  <a:pt x="232" y="4754"/>
                  <a:pt x="330" y="4966"/>
                  <a:pt x="684" y="5368"/>
                </a:cubicBezTo>
                <a:cubicBezTo>
                  <a:pt x="1453" y="6242"/>
                  <a:pt x="1730" y="6993"/>
                  <a:pt x="1881" y="8612"/>
                </a:cubicBezTo>
                <a:cubicBezTo>
                  <a:pt x="2066" y="10586"/>
                  <a:pt x="2377" y="12151"/>
                  <a:pt x="2751" y="12987"/>
                </a:cubicBezTo>
                <a:cubicBezTo>
                  <a:pt x="3590" y="14858"/>
                  <a:pt x="5422" y="16641"/>
                  <a:pt x="8012" y="18101"/>
                </a:cubicBezTo>
                <a:lnTo>
                  <a:pt x="8455" y="18350"/>
                </a:lnTo>
                <a:lnTo>
                  <a:pt x="7960" y="18775"/>
                </a:lnTo>
                <a:cubicBezTo>
                  <a:pt x="7283" y="19344"/>
                  <a:pt x="7263" y="19976"/>
                  <a:pt x="7902" y="20575"/>
                </a:cubicBezTo>
                <a:cubicBezTo>
                  <a:pt x="8160" y="20816"/>
                  <a:pt x="8441" y="20962"/>
                  <a:pt x="8580" y="20925"/>
                </a:cubicBezTo>
                <a:cubicBezTo>
                  <a:pt x="8711" y="20891"/>
                  <a:pt x="8873" y="20965"/>
                  <a:pt x="8939" y="21085"/>
                </a:cubicBezTo>
                <a:cubicBezTo>
                  <a:pt x="9008" y="21210"/>
                  <a:pt x="9152" y="21261"/>
                  <a:pt x="9277" y="21212"/>
                </a:cubicBezTo>
                <a:cubicBezTo>
                  <a:pt x="9397" y="21165"/>
                  <a:pt x="9531" y="21197"/>
                  <a:pt x="9580" y="21276"/>
                </a:cubicBezTo>
                <a:cubicBezTo>
                  <a:pt x="9628" y="21355"/>
                  <a:pt x="9799" y="21386"/>
                  <a:pt x="9960" y="21345"/>
                </a:cubicBezTo>
                <a:cubicBezTo>
                  <a:pt x="10121" y="21304"/>
                  <a:pt x="10342" y="21325"/>
                  <a:pt x="10449" y="21393"/>
                </a:cubicBezTo>
                <a:cubicBezTo>
                  <a:pt x="10506" y="21428"/>
                  <a:pt x="10578" y="21446"/>
                  <a:pt x="10652" y="21446"/>
                </a:cubicBezTo>
                <a:cubicBezTo>
                  <a:pt x="10727" y="21446"/>
                  <a:pt x="10807" y="21428"/>
                  <a:pt x="10871" y="21393"/>
                </a:cubicBezTo>
                <a:cubicBezTo>
                  <a:pt x="10994" y="21326"/>
                  <a:pt x="11218" y="21304"/>
                  <a:pt x="11371" y="21345"/>
                </a:cubicBezTo>
                <a:cubicBezTo>
                  <a:pt x="11525" y="21386"/>
                  <a:pt x="11693" y="21356"/>
                  <a:pt x="11741" y="21276"/>
                </a:cubicBezTo>
                <a:cubicBezTo>
                  <a:pt x="11789" y="21196"/>
                  <a:pt x="11918" y="21164"/>
                  <a:pt x="12027" y="21207"/>
                </a:cubicBezTo>
                <a:cubicBezTo>
                  <a:pt x="12334" y="21327"/>
                  <a:pt x="13541" y="20677"/>
                  <a:pt x="13783" y="20262"/>
                </a:cubicBezTo>
                <a:cubicBezTo>
                  <a:pt x="14107" y="19705"/>
                  <a:pt x="14045" y="19367"/>
                  <a:pt x="13522" y="18833"/>
                </a:cubicBezTo>
                <a:lnTo>
                  <a:pt x="13048" y="18350"/>
                </a:lnTo>
                <a:lnTo>
                  <a:pt x="13350" y="18138"/>
                </a:lnTo>
                <a:cubicBezTo>
                  <a:pt x="13516" y="18020"/>
                  <a:pt x="13701" y="17920"/>
                  <a:pt x="13762" y="17920"/>
                </a:cubicBezTo>
                <a:cubicBezTo>
                  <a:pt x="14026" y="17920"/>
                  <a:pt x="15852" y="16570"/>
                  <a:pt x="16783" y="15685"/>
                </a:cubicBezTo>
                <a:cubicBezTo>
                  <a:pt x="18570" y="13983"/>
                  <a:pt x="19294" y="12259"/>
                  <a:pt x="19575" y="9032"/>
                </a:cubicBezTo>
                <a:cubicBezTo>
                  <a:pt x="19737" y="7165"/>
                  <a:pt x="19985" y="6407"/>
                  <a:pt x="20715" y="5580"/>
                </a:cubicBezTo>
                <a:cubicBezTo>
                  <a:pt x="21064" y="5186"/>
                  <a:pt x="21223" y="4887"/>
                  <a:pt x="21179" y="4715"/>
                </a:cubicBezTo>
                <a:cubicBezTo>
                  <a:pt x="21142" y="4571"/>
                  <a:pt x="21199" y="4384"/>
                  <a:pt x="21304" y="4296"/>
                </a:cubicBezTo>
                <a:cubicBezTo>
                  <a:pt x="21509" y="4122"/>
                  <a:pt x="21566" y="3749"/>
                  <a:pt x="21387" y="3749"/>
                </a:cubicBezTo>
                <a:cubicBezTo>
                  <a:pt x="21327" y="3749"/>
                  <a:pt x="21204" y="3824"/>
                  <a:pt x="21116" y="3913"/>
                </a:cubicBezTo>
                <a:cubicBezTo>
                  <a:pt x="20848" y="4186"/>
                  <a:pt x="20754" y="3656"/>
                  <a:pt x="21002" y="3271"/>
                </a:cubicBezTo>
                <a:cubicBezTo>
                  <a:pt x="21274" y="2846"/>
                  <a:pt x="21043" y="2648"/>
                  <a:pt x="20674" y="2989"/>
                </a:cubicBezTo>
                <a:cubicBezTo>
                  <a:pt x="20531" y="3121"/>
                  <a:pt x="20320" y="3194"/>
                  <a:pt x="20205" y="3149"/>
                </a:cubicBezTo>
                <a:cubicBezTo>
                  <a:pt x="19968" y="3056"/>
                  <a:pt x="19918" y="2426"/>
                  <a:pt x="20137" y="2288"/>
                </a:cubicBezTo>
                <a:cubicBezTo>
                  <a:pt x="20235" y="2227"/>
                  <a:pt x="20231" y="2137"/>
                  <a:pt x="20121" y="2002"/>
                </a:cubicBezTo>
                <a:cubicBezTo>
                  <a:pt x="19983" y="1831"/>
                  <a:pt x="19940" y="1831"/>
                  <a:pt x="19809" y="2007"/>
                </a:cubicBezTo>
                <a:cubicBezTo>
                  <a:pt x="19725" y="2119"/>
                  <a:pt x="19488" y="2275"/>
                  <a:pt x="19283" y="2352"/>
                </a:cubicBezTo>
                <a:cubicBezTo>
                  <a:pt x="18966" y="2472"/>
                  <a:pt x="18890" y="2447"/>
                  <a:pt x="18762" y="2204"/>
                </a:cubicBezTo>
                <a:cubicBezTo>
                  <a:pt x="18679" y="2046"/>
                  <a:pt x="18646" y="1774"/>
                  <a:pt x="18689" y="1598"/>
                </a:cubicBezTo>
                <a:cubicBezTo>
                  <a:pt x="18745" y="1373"/>
                  <a:pt x="18698" y="1254"/>
                  <a:pt x="18533" y="1189"/>
                </a:cubicBezTo>
                <a:cubicBezTo>
                  <a:pt x="18404" y="1139"/>
                  <a:pt x="18273" y="1165"/>
                  <a:pt x="18246" y="1248"/>
                </a:cubicBezTo>
                <a:cubicBezTo>
                  <a:pt x="18219" y="1330"/>
                  <a:pt x="18010" y="1497"/>
                  <a:pt x="17778" y="1619"/>
                </a:cubicBezTo>
                <a:cubicBezTo>
                  <a:pt x="17365" y="1837"/>
                  <a:pt x="17344" y="1830"/>
                  <a:pt x="17033" y="1460"/>
                </a:cubicBezTo>
                <a:cubicBezTo>
                  <a:pt x="16798" y="1182"/>
                  <a:pt x="16755" y="1038"/>
                  <a:pt x="16861" y="908"/>
                </a:cubicBezTo>
                <a:cubicBezTo>
                  <a:pt x="16969" y="775"/>
                  <a:pt x="16925" y="708"/>
                  <a:pt x="16699" y="648"/>
                </a:cubicBezTo>
                <a:cubicBezTo>
                  <a:pt x="16497" y="594"/>
                  <a:pt x="16344" y="651"/>
                  <a:pt x="16225" y="823"/>
                </a:cubicBezTo>
                <a:cubicBezTo>
                  <a:pt x="15930" y="1253"/>
                  <a:pt x="15377" y="1310"/>
                  <a:pt x="15002" y="950"/>
                </a:cubicBezTo>
                <a:cubicBezTo>
                  <a:pt x="14822" y="778"/>
                  <a:pt x="14704" y="556"/>
                  <a:pt x="14741" y="457"/>
                </a:cubicBezTo>
                <a:cubicBezTo>
                  <a:pt x="14857" y="150"/>
                  <a:pt x="14287" y="255"/>
                  <a:pt x="13809" y="627"/>
                </a:cubicBezTo>
                <a:cubicBezTo>
                  <a:pt x="13563" y="818"/>
                  <a:pt x="13269" y="972"/>
                  <a:pt x="13158" y="972"/>
                </a:cubicBezTo>
                <a:cubicBezTo>
                  <a:pt x="12882" y="972"/>
                  <a:pt x="12312" y="333"/>
                  <a:pt x="12423" y="149"/>
                </a:cubicBezTo>
                <a:cubicBezTo>
                  <a:pt x="12607" y="-154"/>
                  <a:pt x="11917" y="77"/>
                  <a:pt x="11517" y="451"/>
                </a:cubicBezTo>
                <a:cubicBezTo>
                  <a:pt x="11293" y="661"/>
                  <a:pt x="11019" y="834"/>
                  <a:pt x="10908" y="834"/>
                </a:cubicBezTo>
                <a:cubicBezTo>
                  <a:pt x="10616" y="834"/>
                  <a:pt x="9893" y="280"/>
                  <a:pt x="9986" y="127"/>
                </a:cubicBezTo>
                <a:cubicBezTo>
                  <a:pt x="10029" y="57"/>
                  <a:pt x="9907" y="0"/>
                  <a:pt x="971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5" name="DiaB_05.jpg" descr="DiaB_05.jpg"/>
          <p:cNvPicPr>
            <a:picLocks noChangeAspect="1"/>
          </p:cNvPicPr>
          <p:nvPr/>
        </p:nvPicPr>
        <p:blipFill>
          <a:blip r:embed="rId5">
            <a:extLst/>
          </a:blip>
          <a:srcRect l="31139" t="30610" r="29103" b="25954"/>
          <a:stretch>
            <a:fillRect/>
          </a:stretch>
        </p:blipFill>
        <p:spPr>
          <a:xfrm>
            <a:off x="2344573" y="3690046"/>
            <a:ext cx="1637950" cy="1789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409" fill="norm" stroke="1" extrusionOk="0">
                <a:moveTo>
                  <a:pt x="9909" y="10"/>
                </a:moveTo>
                <a:cubicBezTo>
                  <a:pt x="9749" y="-47"/>
                  <a:pt x="9324" y="146"/>
                  <a:pt x="9002" y="465"/>
                </a:cubicBezTo>
                <a:lnTo>
                  <a:pt x="8544" y="916"/>
                </a:lnTo>
                <a:lnTo>
                  <a:pt x="8101" y="708"/>
                </a:lnTo>
                <a:cubicBezTo>
                  <a:pt x="7856" y="592"/>
                  <a:pt x="7628" y="420"/>
                  <a:pt x="7590" y="328"/>
                </a:cubicBezTo>
                <a:cubicBezTo>
                  <a:pt x="7551" y="236"/>
                  <a:pt x="7367" y="171"/>
                  <a:pt x="7183" y="181"/>
                </a:cubicBezTo>
                <a:cubicBezTo>
                  <a:pt x="6995" y="190"/>
                  <a:pt x="6873" y="262"/>
                  <a:pt x="6907" y="342"/>
                </a:cubicBezTo>
                <a:cubicBezTo>
                  <a:pt x="6940" y="420"/>
                  <a:pt x="6791" y="632"/>
                  <a:pt x="6578" y="817"/>
                </a:cubicBezTo>
                <a:cubicBezTo>
                  <a:pt x="6204" y="1144"/>
                  <a:pt x="6184" y="1149"/>
                  <a:pt x="5770" y="954"/>
                </a:cubicBezTo>
                <a:cubicBezTo>
                  <a:pt x="5536" y="844"/>
                  <a:pt x="5343" y="705"/>
                  <a:pt x="5343" y="646"/>
                </a:cubicBezTo>
                <a:cubicBezTo>
                  <a:pt x="5343" y="586"/>
                  <a:pt x="5188" y="546"/>
                  <a:pt x="4999" y="556"/>
                </a:cubicBezTo>
                <a:cubicBezTo>
                  <a:pt x="4778" y="567"/>
                  <a:pt x="4679" y="631"/>
                  <a:pt x="4723" y="736"/>
                </a:cubicBezTo>
                <a:cubicBezTo>
                  <a:pt x="4821" y="970"/>
                  <a:pt x="4396" y="1510"/>
                  <a:pt x="4113" y="1510"/>
                </a:cubicBezTo>
                <a:cubicBezTo>
                  <a:pt x="3981" y="1510"/>
                  <a:pt x="3716" y="1396"/>
                  <a:pt x="3524" y="1258"/>
                </a:cubicBezTo>
                <a:cubicBezTo>
                  <a:pt x="3164" y="1001"/>
                  <a:pt x="2704" y="1035"/>
                  <a:pt x="2820" y="1311"/>
                </a:cubicBezTo>
                <a:cubicBezTo>
                  <a:pt x="2856" y="1396"/>
                  <a:pt x="2826" y="1621"/>
                  <a:pt x="2747" y="1809"/>
                </a:cubicBezTo>
                <a:cubicBezTo>
                  <a:pt x="2631" y="2087"/>
                  <a:pt x="2544" y="2133"/>
                  <a:pt x="2294" y="2065"/>
                </a:cubicBezTo>
                <a:cubicBezTo>
                  <a:pt x="2124" y="2020"/>
                  <a:pt x="1919" y="1902"/>
                  <a:pt x="1835" y="1804"/>
                </a:cubicBezTo>
                <a:cubicBezTo>
                  <a:pt x="1749" y="1706"/>
                  <a:pt x="1580" y="1665"/>
                  <a:pt x="1454" y="1709"/>
                </a:cubicBezTo>
                <a:cubicBezTo>
                  <a:pt x="1290" y="1767"/>
                  <a:pt x="1267" y="1828"/>
                  <a:pt x="1371" y="1942"/>
                </a:cubicBezTo>
                <a:cubicBezTo>
                  <a:pt x="1468" y="2049"/>
                  <a:pt x="1469" y="2209"/>
                  <a:pt x="1376" y="2431"/>
                </a:cubicBezTo>
                <a:cubicBezTo>
                  <a:pt x="1226" y="2790"/>
                  <a:pt x="861" y="2864"/>
                  <a:pt x="735" y="2564"/>
                </a:cubicBezTo>
                <a:cubicBezTo>
                  <a:pt x="675" y="2420"/>
                  <a:pt x="607" y="2407"/>
                  <a:pt x="469" y="2512"/>
                </a:cubicBezTo>
                <a:cubicBezTo>
                  <a:pt x="330" y="2617"/>
                  <a:pt x="322" y="2704"/>
                  <a:pt x="438" y="2873"/>
                </a:cubicBezTo>
                <a:cubicBezTo>
                  <a:pt x="522" y="2995"/>
                  <a:pt x="551" y="3194"/>
                  <a:pt x="500" y="3314"/>
                </a:cubicBezTo>
                <a:cubicBezTo>
                  <a:pt x="426" y="3491"/>
                  <a:pt x="369" y="3506"/>
                  <a:pt x="203" y="3381"/>
                </a:cubicBezTo>
                <a:cubicBezTo>
                  <a:pt x="34" y="3253"/>
                  <a:pt x="0" y="3267"/>
                  <a:pt x="0" y="3480"/>
                </a:cubicBezTo>
                <a:cubicBezTo>
                  <a:pt x="0" y="3622"/>
                  <a:pt x="57" y="3770"/>
                  <a:pt x="125" y="3808"/>
                </a:cubicBezTo>
                <a:cubicBezTo>
                  <a:pt x="193" y="3846"/>
                  <a:pt x="217" y="3991"/>
                  <a:pt x="177" y="4131"/>
                </a:cubicBezTo>
                <a:cubicBezTo>
                  <a:pt x="137" y="4272"/>
                  <a:pt x="197" y="4484"/>
                  <a:pt x="318" y="4606"/>
                </a:cubicBezTo>
                <a:cubicBezTo>
                  <a:pt x="897" y="5189"/>
                  <a:pt x="981" y="5677"/>
                  <a:pt x="881" y="7920"/>
                </a:cubicBezTo>
                <a:cubicBezTo>
                  <a:pt x="775" y="10294"/>
                  <a:pt x="889" y="11127"/>
                  <a:pt x="1470" y="12179"/>
                </a:cubicBezTo>
                <a:cubicBezTo>
                  <a:pt x="2100" y="13320"/>
                  <a:pt x="3172" y="14371"/>
                  <a:pt x="4556" y="15208"/>
                </a:cubicBezTo>
                <a:cubicBezTo>
                  <a:pt x="4838" y="15379"/>
                  <a:pt x="5067" y="15567"/>
                  <a:pt x="5067" y="15626"/>
                </a:cubicBezTo>
                <a:cubicBezTo>
                  <a:pt x="5067" y="15685"/>
                  <a:pt x="4838" y="15833"/>
                  <a:pt x="4556" y="15958"/>
                </a:cubicBezTo>
                <a:cubicBezTo>
                  <a:pt x="4273" y="16083"/>
                  <a:pt x="4054" y="16251"/>
                  <a:pt x="4071" y="16329"/>
                </a:cubicBezTo>
                <a:cubicBezTo>
                  <a:pt x="4089" y="16406"/>
                  <a:pt x="3919" y="16589"/>
                  <a:pt x="3691" y="16737"/>
                </a:cubicBezTo>
                <a:cubicBezTo>
                  <a:pt x="3310" y="16984"/>
                  <a:pt x="3296" y="17019"/>
                  <a:pt x="3513" y="17164"/>
                </a:cubicBezTo>
                <a:cubicBezTo>
                  <a:pt x="3734" y="17311"/>
                  <a:pt x="3729" y="17333"/>
                  <a:pt x="3451" y="17468"/>
                </a:cubicBezTo>
                <a:cubicBezTo>
                  <a:pt x="3067" y="17655"/>
                  <a:pt x="3066" y="17932"/>
                  <a:pt x="3451" y="18024"/>
                </a:cubicBezTo>
                <a:cubicBezTo>
                  <a:pt x="3741" y="18093"/>
                  <a:pt x="3745" y="18103"/>
                  <a:pt x="3508" y="18342"/>
                </a:cubicBezTo>
                <a:cubicBezTo>
                  <a:pt x="3230" y="18622"/>
                  <a:pt x="3318" y="18855"/>
                  <a:pt x="3701" y="18855"/>
                </a:cubicBezTo>
                <a:cubicBezTo>
                  <a:pt x="4034" y="18855"/>
                  <a:pt x="4175" y="19066"/>
                  <a:pt x="3983" y="19277"/>
                </a:cubicBezTo>
                <a:cubicBezTo>
                  <a:pt x="3770" y="19510"/>
                  <a:pt x="4088" y="19724"/>
                  <a:pt x="4598" y="19690"/>
                </a:cubicBezTo>
                <a:cubicBezTo>
                  <a:pt x="4919" y="19669"/>
                  <a:pt x="4999" y="19714"/>
                  <a:pt x="4999" y="19913"/>
                </a:cubicBezTo>
                <a:cubicBezTo>
                  <a:pt x="4999" y="20282"/>
                  <a:pt x="5335" y="20471"/>
                  <a:pt x="5739" y="20331"/>
                </a:cubicBezTo>
                <a:cubicBezTo>
                  <a:pt x="6179" y="20179"/>
                  <a:pt x="6405" y="20266"/>
                  <a:pt x="6479" y="20621"/>
                </a:cubicBezTo>
                <a:cubicBezTo>
                  <a:pt x="6525" y="20838"/>
                  <a:pt x="6544" y="20808"/>
                  <a:pt x="6558" y="20502"/>
                </a:cubicBezTo>
                <a:cubicBezTo>
                  <a:pt x="6573" y="20164"/>
                  <a:pt x="6660" y="20062"/>
                  <a:pt x="7068" y="19885"/>
                </a:cubicBezTo>
                <a:cubicBezTo>
                  <a:pt x="7542" y="19679"/>
                  <a:pt x="7566" y="19678"/>
                  <a:pt x="7751" y="19909"/>
                </a:cubicBezTo>
                <a:cubicBezTo>
                  <a:pt x="8030" y="20256"/>
                  <a:pt x="7998" y="20332"/>
                  <a:pt x="7465" y="20564"/>
                </a:cubicBezTo>
                <a:cubicBezTo>
                  <a:pt x="7201" y="20678"/>
                  <a:pt x="6985" y="20819"/>
                  <a:pt x="6985" y="20877"/>
                </a:cubicBezTo>
                <a:cubicBezTo>
                  <a:pt x="6985" y="20935"/>
                  <a:pt x="7169" y="20896"/>
                  <a:pt x="7392" y="20792"/>
                </a:cubicBezTo>
                <a:cubicBezTo>
                  <a:pt x="7914" y="20546"/>
                  <a:pt x="7900" y="20542"/>
                  <a:pt x="8153" y="20944"/>
                </a:cubicBezTo>
                <a:lnTo>
                  <a:pt x="8372" y="21285"/>
                </a:lnTo>
                <a:lnTo>
                  <a:pt x="8288" y="20825"/>
                </a:lnTo>
                <a:cubicBezTo>
                  <a:pt x="8215" y="20400"/>
                  <a:pt x="8245" y="20345"/>
                  <a:pt x="8648" y="20155"/>
                </a:cubicBezTo>
                <a:cubicBezTo>
                  <a:pt x="9074" y="19955"/>
                  <a:pt x="9092" y="19955"/>
                  <a:pt x="9336" y="20241"/>
                </a:cubicBezTo>
                <a:cubicBezTo>
                  <a:pt x="9584" y="20532"/>
                  <a:pt x="9582" y="20543"/>
                  <a:pt x="9164" y="20891"/>
                </a:cubicBezTo>
                <a:cubicBezTo>
                  <a:pt x="8931" y="21085"/>
                  <a:pt x="8780" y="21273"/>
                  <a:pt x="8825" y="21314"/>
                </a:cubicBezTo>
                <a:cubicBezTo>
                  <a:pt x="8870" y="21355"/>
                  <a:pt x="9062" y="21258"/>
                  <a:pt x="9253" y="21096"/>
                </a:cubicBezTo>
                <a:lnTo>
                  <a:pt x="9597" y="20801"/>
                </a:lnTo>
                <a:lnTo>
                  <a:pt x="9962" y="21134"/>
                </a:lnTo>
                <a:cubicBezTo>
                  <a:pt x="10422" y="21553"/>
                  <a:pt x="10534" y="21479"/>
                  <a:pt x="10160" y="21001"/>
                </a:cubicBezTo>
                <a:lnTo>
                  <a:pt x="9873" y="20635"/>
                </a:lnTo>
                <a:lnTo>
                  <a:pt x="10217" y="20341"/>
                </a:lnTo>
                <a:cubicBezTo>
                  <a:pt x="10481" y="20114"/>
                  <a:pt x="10613" y="20075"/>
                  <a:pt x="10785" y="20174"/>
                </a:cubicBezTo>
                <a:cubicBezTo>
                  <a:pt x="11214" y="20421"/>
                  <a:pt x="11309" y="20689"/>
                  <a:pt x="11056" y="20944"/>
                </a:cubicBezTo>
                <a:cubicBezTo>
                  <a:pt x="10928" y="21073"/>
                  <a:pt x="10821" y="21259"/>
                  <a:pt x="10822" y="21357"/>
                </a:cubicBezTo>
                <a:cubicBezTo>
                  <a:pt x="10822" y="21457"/>
                  <a:pt x="10964" y="21378"/>
                  <a:pt x="11145" y="21172"/>
                </a:cubicBezTo>
                <a:lnTo>
                  <a:pt x="11468" y="20806"/>
                </a:lnTo>
                <a:lnTo>
                  <a:pt x="11895" y="21086"/>
                </a:lnTo>
                <a:cubicBezTo>
                  <a:pt x="12410" y="21420"/>
                  <a:pt x="12462" y="21303"/>
                  <a:pt x="11994" y="20858"/>
                </a:cubicBezTo>
                <a:cubicBezTo>
                  <a:pt x="11666" y="20546"/>
                  <a:pt x="11667" y="20531"/>
                  <a:pt x="11911" y="20236"/>
                </a:cubicBezTo>
                <a:lnTo>
                  <a:pt x="12156" y="19937"/>
                </a:lnTo>
                <a:lnTo>
                  <a:pt x="12589" y="20217"/>
                </a:lnTo>
                <a:cubicBezTo>
                  <a:pt x="13024" y="20500"/>
                  <a:pt x="13036" y="20561"/>
                  <a:pt x="12766" y="21214"/>
                </a:cubicBezTo>
                <a:cubicBezTo>
                  <a:pt x="12720" y="21326"/>
                  <a:pt x="12753" y="21357"/>
                  <a:pt x="12855" y="21300"/>
                </a:cubicBezTo>
                <a:cubicBezTo>
                  <a:pt x="12943" y="21250"/>
                  <a:pt x="13016" y="21134"/>
                  <a:pt x="13016" y="21043"/>
                </a:cubicBezTo>
                <a:cubicBezTo>
                  <a:pt x="13016" y="20718"/>
                  <a:pt x="13355" y="20595"/>
                  <a:pt x="13678" y="20801"/>
                </a:cubicBezTo>
                <a:cubicBezTo>
                  <a:pt x="14096" y="21067"/>
                  <a:pt x="14763" y="20925"/>
                  <a:pt x="14820" y="20559"/>
                </a:cubicBezTo>
                <a:cubicBezTo>
                  <a:pt x="14862" y="20287"/>
                  <a:pt x="14939" y="20275"/>
                  <a:pt x="15617" y="20412"/>
                </a:cubicBezTo>
                <a:cubicBezTo>
                  <a:pt x="16115" y="20512"/>
                  <a:pt x="16371" y="20324"/>
                  <a:pt x="16180" y="19999"/>
                </a:cubicBezTo>
                <a:cubicBezTo>
                  <a:pt x="15987" y="19670"/>
                  <a:pt x="16150" y="19579"/>
                  <a:pt x="16686" y="19719"/>
                </a:cubicBezTo>
                <a:cubicBezTo>
                  <a:pt x="17188" y="19850"/>
                  <a:pt x="17548" y="19604"/>
                  <a:pt x="17280" y="19310"/>
                </a:cubicBezTo>
                <a:cubicBezTo>
                  <a:pt x="17090" y="19101"/>
                  <a:pt x="17214" y="18978"/>
                  <a:pt x="17619" y="18978"/>
                </a:cubicBezTo>
                <a:cubicBezTo>
                  <a:pt x="18051" y="18978"/>
                  <a:pt x="18156" y="18759"/>
                  <a:pt x="17864" y="18465"/>
                </a:cubicBezTo>
                <a:cubicBezTo>
                  <a:pt x="17627" y="18226"/>
                  <a:pt x="17631" y="18216"/>
                  <a:pt x="17921" y="18147"/>
                </a:cubicBezTo>
                <a:cubicBezTo>
                  <a:pt x="18306" y="18055"/>
                  <a:pt x="18305" y="17779"/>
                  <a:pt x="17921" y="17592"/>
                </a:cubicBezTo>
                <a:cubicBezTo>
                  <a:pt x="17654" y="17461"/>
                  <a:pt x="17646" y="17433"/>
                  <a:pt x="17843" y="17302"/>
                </a:cubicBezTo>
                <a:cubicBezTo>
                  <a:pt x="18095" y="17134"/>
                  <a:pt x="18008" y="16955"/>
                  <a:pt x="17572" y="16746"/>
                </a:cubicBezTo>
                <a:cubicBezTo>
                  <a:pt x="17394" y="16661"/>
                  <a:pt x="17304" y="16529"/>
                  <a:pt x="17348" y="16424"/>
                </a:cubicBezTo>
                <a:cubicBezTo>
                  <a:pt x="17398" y="16304"/>
                  <a:pt x="17259" y="16183"/>
                  <a:pt x="16931" y="16058"/>
                </a:cubicBezTo>
                <a:cubicBezTo>
                  <a:pt x="16661" y="15955"/>
                  <a:pt x="16441" y="15788"/>
                  <a:pt x="16441" y="15688"/>
                </a:cubicBezTo>
                <a:cubicBezTo>
                  <a:pt x="16441" y="15588"/>
                  <a:pt x="16855" y="15226"/>
                  <a:pt x="17364" y="14880"/>
                </a:cubicBezTo>
                <a:cubicBezTo>
                  <a:pt x="19045" y="13737"/>
                  <a:pt x="20115" y="12322"/>
                  <a:pt x="20444" y="10807"/>
                </a:cubicBezTo>
                <a:cubicBezTo>
                  <a:pt x="20588" y="10146"/>
                  <a:pt x="20607" y="9534"/>
                  <a:pt x="20523" y="8309"/>
                </a:cubicBezTo>
                <a:cubicBezTo>
                  <a:pt x="20461" y="7418"/>
                  <a:pt x="20439" y="6549"/>
                  <a:pt x="20470" y="6377"/>
                </a:cubicBezTo>
                <a:cubicBezTo>
                  <a:pt x="20502" y="6204"/>
                  <a:pt x="20532" y="5915"/>
                  <a:pt x="20538" y="5736"/>
                </a:cubicBezTo>
                <a:cubicBezTo>
                  <a:pt x="20544" y="5557"/>
                  <a:pt x="20704" y="5205"/>
                  <a:pt x="20893" y="4952"/>
                </a:cubicBezTo>
                <a:cubicBezTo>
                  <a:pt x="21081" y="4699"/>
                  <a:pt x="21231" y="4357"/>
                  <a:pt x="21231" y="4193"/>
                </a:cubicBezTo>
                <a:cubicBezTo>
                  <a:pt x="21231" y="4028"/>
                  <a:pt x="21297" y="3860"/>
                  <a:pt x="21372" y="3818"/>
                </a:cubicBezTo>
                <a:cubicBezTo>
                  <a:pt x="21600" y="3689"/>
                  <a:pt x="21536" y="3346"/>
                  <a:pt x="21299" y="3428"/>
                </a:cubicBezTo>
                <a:cubicBezTo>
                  <a:pt x="21019" y="3526"/>
                  <a:pt x="20879" y="3178"/>
                  <a:pt x="21101" y="2934"/>
                </a:cubicBezTo>
                <a:cubicBezTo>
                  <a:pt x="21387" y="2620"/>
                  <a:pt x="21040" y="2402"/>
                  <a:pt x="20700" y="2683"/>
                </a:cubicBezTo>
                <a:cubicBezTo>
                  <a:pt x="20552" y="2804"/>
                  <a:pt x="20369" y="2875"/>
                  <a:pt x="20298" y="2835"/>
                </a:cubicBezTo>
                <a:cubicBezTo>
                  <a:pt x="20112" y="2730"/>
                  <a:pt x="20014" y="2138"/>
                  <a:pt x="20168" y="2051"/>
                </a:cubicBezTo>
                <a:cubicBezTo>
                  <a:pt x="20250" y="2005"/>
                  <a:pt x="20248" y="1935"/>
                  <a:pt x="20168" y="1861"/>
                </a:cubicBezTo>
                <a:cubicBezTo>
                  <a:pt x="20088" y="1788"/>
                  <a:pt x="19855" y="1844"/>
                  <a:pt x="19548" y="2009"/>
                </a:cubicBezTo>
                <a:lnTo>
                  <a:pt x="19058" y="2274"/>
                </a:lnTo>
                <a:lnTo>
                  <a:pt x="18844" y="1899"/>
                </a:lnTo>
                <a:cubicBezTo>
                  <a:pt x="18727" y="1693"/>
                  <a:pt x="18667" y="1442"/>
                  <a:pt x="18708" y="1344"/>
                </a:cubicBezTo>
                <a:cubicBezTo>
                  <a:pt x="18831" y="1054"/>
                  <a:pt x="18359" y="981"/>
                  <a:pt x="18104" y="1249"/>
                </a:cubicBezTo>
                <a:cubicBezTo>
                  <a:pt x="17714" y="1658"/>
                  <a:pt x="17326" y="1683"/>
                  <a:pt x="17061" y="1315"/>
                </a:cubicBezTo>
                <a:cubicBezTo>
                  <a:pt x="16933" y="1136"/>
                  <a:pt x="16861" y="917"/>
                  <a:pt x="16900" y="826"/>
                </a:cubicBezTo>
                <a:cubicBezTo>
                  <a:pt x="16994" y="601"/>
                  <a:pt x="16407" y="467"/>
                  <a:pt x="16274" y="684"/>
                </a:cubicBezTo>
                <a:cubicBezTo>
                  <a:pt x="16218" y="775"/>
                  <a:pt x="15984" y="924"/>
                  <a:pt x="15753" y="1011"/>
                </a:cubicBezTo>
                <a:cubicBezTo>
                  <a:pt x="15373" y="1155"/>
                  <a:pt x="15301" y="1143"/>
                  <a:pt x="14992" y="878"/>
                </a:cubicBezTo>
                <a:cubicBezTo>
                  <a:pt x="14804" y="718"/>
                  <a:pt x="14681" y="519"/>
                  <a:pt x="14716" y="437"/>
                </a:cubicBezTo>
                <a:cubicBezTo>
                  <a:pt x="14750" y="354"/>
                  <a:pt x="14630" y="259"/>
                  <a:pt x="14450" y="228"/>
                </a:cubicBezTo>
                <a:cubicBezTo>
                  <a:pt x="14259" y="195"/>
                  <a:pt x="14094" y="238"/>
                  <a:pt x="14054" y="332"/>
                </a:cubicBezTo>
                <a:cubicBezTo>
                  <a:pt x="14016" y="422"/>
                  <a:pt x="13799" y="585"/>
                  <a:pt x="13569" y="693"/>
                </a:cubicBezTo>
                <a:cubicBezTo>
                  <a:pt x="13173" y="880"/>
                  <a:pt x="13127" y="877"/>
                  <a:pt x="12735" y="613"/>
                </a:cubicBezTo>
                <a:cubicBezTo>
                  <a:pt x="12507" y="459"/>
                  <a:pt x="12353" y="260"/>
                  <a:pt x="12391" y="171"/>
                </a:cubicBezTo>
                <a:cubicBezTo>
                  <a:pt x="12437" y="62"/>
                  <a:pt x="12328" y="10"/>
                  <a:pt x="12052" y="10"/>
                </a:cubicBezTo>
                <a:cubicBezTo>
                  <a:pt x="11818" y="10"/>
                  <a:pt x="11657" y="70"/>
                  <a:pt x="11677" y="152"/>
                </a:cubicBezTo>
                <a:cubicBezTo>
                  <a:pt x="11695" y="230"/>
                  <a:pt x="11515" y="407"/>
                  <a:pt x="11270" y="541"/>
                </a:cubicBezTo>
                <a:cubicBezTo>
                  <a:pt x="10828" y="783"/>
                  <a:pt x="10820" y="783"/>
                  <a:pt x="10379" y="541"/>
                </a:cubicBezTo>
                <a:cubicBezTo>
                  <a:pt x="10134" y="407"/>
                  <a:pt x="9948" y="230"/>
                  <a:pt x="9967" y="152"/>
                </a:cubicBezTo>
                <a:cubicBezTo>
                  <a:pt x="9986" y="74"/>
                  <a:pt x="9963" y="28"/>
                  <a:pt x="9909" y="1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6" name="DiaB_10.jpg" descr="DiaB_10.jpg"/>
          <p:cNvPicPr>
            <a:picLocks noChangeAspect="1"/>
          </p:cNvPicPr>
          <p:nvPr/>
        </p:nvPicPr>
        <p:blipFill>
          <a:blip r:embed="rId6">
            <a:extLst/>
          </a:blip>
          <a:srcRect l="23673" t="30632" r="22112" b="17821"/>
          <a:stretch>
            <a:fillRect/>
          </a:stretch>
        </p:blipFill>
        <p:spPr>
          <a:xfrm>
            <a:off x="4186973" y="3673032"/>
            <a:ext cx="1971344" cy="1874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8" h="21367" fill="norm" stroke="1" extrusionOk="0">
                <a:moveTo>
                  <a:pt x="9767" y="0"/>
                </a:moveTo>
                <a:cubicBezTo>
                  <a:pt x="9599" y="0"/>
                  <a:pt x="9487" y="42"/>
                  <a:pt x="9517" y="95"/>
                </a:cubicBezTo>
                <a:cubicBezTo>
                  <a:pt x="9548" y="148"/>
                  <a:pt x="9436" y="297"/>
                  <a:pt x="9268" y="425"/>
                </a:cubicBezTo>
                <a:cubicBezTo>
                  <a:pt x="8976" y="648"/>
                  <a:pt x="8948" y="651"/>
                  <a:pt x="8629" y="489"/>
                </a:cubicBezTo>
                <a:cubicBezTo>
                  <a:pt x="8445" y="395"/>
                  <a:pt x="8295" y="274"/>
                  <a:pt x="8295" y="222"/>
                </a:cubicBezTo>
                <a:cubicBezTo>
                  <a:pt x="8295" y="169"/>
                  <a:pt x="8180" y="132"/>
                  <a:pt x="8045" y="140"/>
                </a:cubicBezTo>
                <a:cubicBezTo>
                  <a:pt x="7907" y="149"/>
                  <a:pt x="7818" y="210"/>
                  <a:pt x="7842" y="276"/>
                </a:cubicBezTo>
                <a:cubicBezTo>
                  <a:pt x="7865" y="341"/>
                  <a:pt x="7758" y="496"/>
                  <a:pt x="7601" y="620"/>
                </a:cubicBezTo>
                <a:cubicBezTo>
                  <a:pt x="7267" y="883"/>
                  <a:pt x="6823" y="824"/>
                  <a:pt x="6746" y="507"/>
                </a:cubicBezTo>
                <a:cubicBezTo>
                  <a:pt x="6709" y="356"/>
                  <a:pt x="6668" y="336"/>
                  <a:pt x="6568" y="425"/>
                </a:cubicBezTo>
                <a:cubicBezTo>
                  <a:pt x="6496" y="489"/>
                  <a:pt x="6384" y="509"/>
                  <a:pt x="6318" y="466"/>
                </a:cubicBezTo>
                <a:cubicBezTo>
                  <a:pt x="6238" y="413"/>
                  <a:pt x="6216" y="438"/>
                  <a:pt x="6255" y="547"/>
                </a:cubicBezTo>
                <a:cubicBezTo>
                  <a:pt x="6329" y="753"/>
                  <a:pt x="5844" y="1254"/>
                  <a:pt x="5641" y="1181"/>
                </a:cubicBezTo>
                <a:cubicBezTo>
                  <a:pt x="5560" y="1152"/>
                  <a:pt x="5423" y="1062"/>
                  <a:pt x="5337" y="982"/>
                </a:cubicBezTo>
                <a:cubicBezTo>
                  <a:pt x="5170" y="827"/>
                  <a:pt x="4821" y="895"/>
                  <a:pt x="4918" y="1063"/>
                </a:cubicBezTo>
                <a:cubicBezTo>
                  <a:pt x="5009" y="1221"/>
                  <a:pt x="4676" y="1679"/>
                  <a:pt x="4469" y="1679"/>
                </a:cubicBezTo>
                <a:cubicBezTo>
                  <a:pt x="4365" y="1679"/>
                  <a:pt x="4241" y="1605"/>
                  <a:pt x="4194" y="1516"/>
                </a:cubicBezTo>
                <a:cubicBezTo>
                  <a:pt x="4070" y="1279"/>
                  <a:pt x="3799" y="1431"/>
                  <a:pt x="3847" y="1710"/>
                </a:cubicBezTo>
                <a:cubicBezTo>
                  <a:pt x="3869" y="1837"/>
                  <a:pt x="3817" y="2038"/>
                  <a:pt x="3733" y="2154"/>
                </a:cubicBezTo>
                <a:cubicBezTo>
                  <a:pt x="3585" y="2357"/>
                  <a:pt x="3577" y="2355"/>
                  <a:pt x="3441" y="2167"/>
                </a:cubicBezTo>
                <a:cubicBezTo>
                  <a:pt x="3258" y="1914"/>
                  <a:pt x="3073" y="2040"/>
                  <a:pt x="3149" y="2366"/>
                </a:cubicBezTo>
                <a:cubicBezTo>
                  <a:pt x="3192" y="2549"/>
                  <a:pt x="3163" y="2643"/>
                  <a:pt x="3043" y="2692"/>
                </a:cubicBezTo>
                <a:cubicBezTo>
                  <a:pt x="2906" y="2748"/>
                  <a:pt x="2890" y="2846"/>
                  <a:pt x="2942" y="3244"/>
                </a:cubicBezTo>
                <a:cubicBezTo>
                  <a:pt x="2977" y="3510"/>
                  <a:pt x="3048" y="3878"/>
                  <a:pt x="3103" y="4063"/>
                </a:cubicBezTo>
                <a:cubicBezTo>
                  <a:pt x="3181" y="4328"/>
                  <a:pt x="3157" y="4573"/>
                  <a:pt x="2988" y="5217"/>
                </a:cubicBezTo>
                <a:cubicBezTo>
                  <a:pt x="2871" y="5666"/>
                  <a:pt x="2691" y="6225"/>
                  <a:pt x="2591" y="6456"/>
                </a:cubicBezTo>
                <a:cubicBezTo>
                  <a:pt x="2299" y="7124"/>
                  <a:pt x="2013" y="8480"/>
                  <a:pt x="2015" y="9175"/>
                </a:cubicBezTo>
                <a:cubicBezTo>
                  <a:pt x="2018" y="9961"/>
                  <a:pt x="2376" y="11104"/>
                  <a:pt x="2794" y="11659"/>
                </a:cubicBezTo>
                <a:cubicBezTo>
                  <a:pt x="3141" y="12121"/>
                  <a:pt x="3103" y="12168"/>
                  <a:pt x="2316" y="12288"/>
                </a:cubicBezTo>
                <a:cubicBezTo>
                  <a:pt x="1827" y="12363"/>
                  <a:pt x="1848" y="12368"/>
                  <a:pt x="2506" y="12324"/>
                </a:cubicBezTo>
                <a:cubicBezTo>
                  <a:pt x="3199" y="12278"/>
                  <a:pt x="3264" y="12292"/>
                  <a:pt x="3479" y="12537"/>
                </a:cubicBezTo>
                <a:cubicBezTo>
                  <a:pt x="3737" y="12830"/>
                  <a:pt x="3752" y="12817"/>
                  <a:pt x="2921" y="13017"/>
                </a:cubicBezTo>
                <a:cubicBezTo>
                  <a:pt x="2435" y="13133"/>
                  <a:pt x="2381" y="13124"/>
                  <a:pt x="1964" y="12863"/>
                </a:cubicBezTo>
                <a:cubicBezTo>
                  <a:pt x="1721" y="12710"/>
                  <a:pt x="1520" y="12626"/>
                  <a:pt x="1520" y="12677"/>
                </a:cubicBezTo>
                <a:cubicBezTo>
                  <a:pt x="1520" y="12728"/>
                  <a:pt x="1632" y="12823"/>
                  <a:pt x="1770" y="12890"/>
                </a:cubicBezTo>
                <a:cubicBezTo>
                  <a:pt x="2186" y="13093"/>
                  <a:pt x="2018" y="13209"/>
                  <a:pt x="902" y="13478"/>
                </a:cubicBezTo>
                <a:cubicBezTo>
                  <a:pt x="752" y="13514"/>
                  <a:pt x="656" y="13588"/>
                  <a:pt x="686" y="13641"/>
                </a:cubicBezTo>
                <a:cubicBezTo>
                  <a:pt x="717" y="13693"/>
                  <a:pt x="666" y="13777"/>
                  <a:pt x="576" y="13831"/>
                </a:cubicBezTo>
                <a:cubicBezTo>
                  <a:pt x="443" y="13910"/>
                  <a:pt x="491" y="13957"/>
                  <a:pt x="822" y="14075"/>
                </a:cubicBezTo>
                <a:cubicBezTo>
                  <a:pt x="1045" y="14155"/>
                  <a:pt x="1236" y="14266"/>
                  <a:pt x="1249" y="14324"/>
                </a:cubicBezTo>
                <a:cubicBezTo>
                  <a:pt x="1262" y="14382"/>
                  <a:pt x="1010" y="14529"/>
                  <a:pt x="691" y="14650"/>
                </a:cubicBezTo>
                <a:cubicBezTo>
                  <a:pt x="-132" y="14962"/>
                  <a:pt x="-247" y="15420"/>
                  <a:pt x="496" y="15424"/>
                </a:cubicBezTo>
                <a:cubicBezTo>
                  <a:pt x="661" y="15424"/>
                  <a:pt x="876" y="15491"/>
                  <a:pt x="974" y="15568"/>
                </a:cubicBezTo>
                <a:cubicBezTo>
                  <a:pt x="1138" y="15696"/>
                  <a:pt x="1108" y="15733"/>
                  <a:pt x="602" y="16039"/>
                </a:cubicBezTo>
                <a:cubicBezTo>
                  <a:pt x="97" y="16343"/>
                  <a:pt x="59" y="16391"/>
                  <a:pt x="170" y="16582"/>
                </a:cubicBezTo>
                <a:cubicBezTo>
                  <a:pt x="272" y="16756"/>
                  <a:pt x="401" y="16790"/>
                  <a:pt x="940" y="16790"/>
                </a:cubicBezTo>
                <a:cubicBezTo>
                  <a:pt x="1296" y="16790"/>
                  <a:pt x="1616" y="16825"/>
                  <a:pt x="1655" y="16867"/>
                </a:cubicBezTo>
                <a:cubicBezTo>
                  <a:pt x="1694" y="16909"/>
                  <a:pt x="1517" y="17142"/>
                  <a:pt x="1258" y="17387"/>
                </a:cubicBezTo>
                <a:cubicBezTo>
                  <a:pt x="998" y="17632"/>
                  <a:pt x="827" y="17833"/>
                  <a:pt x="881" y="17835"/>
                </a:cubicBezTo>
                <a:cubicBezTo>
                  <a:pt x="935" y="17837"/>
                  <a:pt x="1239" y="17603"/>
                  <a:pt x="1554" y="17315"/>
                </a:cubicBezTo>
                <a:cubicBezTo>
                  <a:pt x="2120" y="16797"/>
                  <a:pt x="2132" y="16790"/>
                  <a:pt x="2798" y="16790"/>
                </a:cubicBezTo>
                <a:cubicBezTo>
                  <a:pt x="3168" y="16790"/>
                  <a:pt x="3498" y="16838"/>
                  <a:pt x="3530" y="16894"/>
                </a:cubicBezTo>
                <a:cubicBezTo>
                  <a:pt x="3562" y="16950"/>
                  <a:pt x="3473" y="17180"/>
                  <a:pt x="3331" y="17410"/>
                </a:cubicBezTo>
                <a:cubicBezTo>
                  <a:pt x="3057" y="17853"/>
                  <a:pt x="3001" y="17878"/>
                  <a:pt x="1880" y="18043"/>
                </a:cubicBezTo>
                <a:cubicBezTo>
                  <a:pt x="1510" y="18098"/>
                  <a:pt x="1182" y="18169"/>
                  <a:pt x="1152" y="18201"/>
                </a:cubicBezTo>
                <a:cubicBezTo>
                  <a:pt x="1072" y="18286"/>
                  <a:pt x="1290" y="18275"/>
                  <a:pt x="2002" y="18152"/>
                </a:cubicBezTo>
                <a:cubicBezTo>
                  <a:pt x="2800" y="18013"/>
                  <a:pt x="2895" y="18105"/>
                  <a:pt x="2544" y="18672"/>
                </a:cubicBezTo>
                <a:cubicBezTo>
                  <a:pt x="2396" y="18910"/>
                  <a:pt x="2299" y="19130"/>
                  <a:pt x="2328" y="19161"/>
                </a:cubicBezTo>
                <a:cubicBezTo>
                  <a:pt x="2357" y="19191"/>
                  <a:pt x="2551" y="18943"/>
                  <a:pt x="2760" y="18609"/>
                </a:cubicBezTo>
                <a:cubicBezTo>
                  <a:pt x="3139" y="18001"/>
                  <a:pt x="3138" y="18003"/>
                  <a:pt x="3847" y="17858"/>
                </a:cubicBezTo>
                <a:cubicBezTo>
                  <a:pt x="4736" y="17676"/>
                  <a:pt x="4876" y="17722"/>
                  <a:pt x="4795" y="18179"/>
                </a:cubicBezTo>
                <a:cubicBezTo>
                  <a:pt x="4673" y="18869"/>
                  <a:pt x="4720" y="18836"/>
                  <a:pt x="2963" y="19378"/>
                </a:cubicBezTo>
                <a:cubicBezTo>
                  <a:pt x="2864" y="19408"/>
                  <a:pt x="2806" y="19458"/>
                  <a:pt x="2832" y="19486"/>
                </a:cubicBezTo>
                <a:cubicBezTo>
                  <a:pt x="2858" y="19514"/>
                  <a:pt x="3213" y="19433"/>
                  <a:pt x="3623" y="19310"/>
                </a:cubicBezTo>
                <a:cubicBezTo>
                  <a:pt x="4425" y="19069"/>
                  <a:pt x="4609" y="19098"/>
                  <a:pt x="4533" y="19450"/>
                </a:cubicBezTo>
                <a:cubicBezTo>
                  <a:pt x="4373" y="20192"/>
                  <a:pt x="4354" y="20383"/>
                  <a:pt x="4444" y="20323"/>
                </a:cubicBezTo>
                <a:cubicBezTo>
                  <a:pt x="4497" y="20288"/>
                  <a:pt x="4572" y="20000"/>
                  <a:pt x="4609" y="19685"/>
                </a:cubicBezTo>
                <a:cubicBezTo>
                  <a:pt x="4646" y="19371"/>
                  <a:pt x="4727" y="19071"/>
                  <a:pt x="4791" y="19016"/>
                </a:cubicBezTo>
                <a:cubicBezTo>
                  <a:pt x="5022" y="18818"/>
                  <a:pt x="6330" y="18426"/>
                  <a:pt x="6424" y="18527"/>
                </a:cubicBezTo>
                <a:cubicBezTo>
                  <a:pt x="6475" y="18582"/>
                  <a:pt x="6559" y="18832"/>
                  <a:pt x="6610" y="19079"/>
                </a:cubicBezTo>
                <a:cubicBezTo>
                  <a:pt x="6720" y="19602"/>
                  <a:pt x="6712" y="19607"/>
                  <a:pt x="5612" y="20156"/>
                </a:cubicBezTo>
                <a:cubicBezTo>
                  <a:pt x="5245" y="20339"/>
                  <a:pt x="4967" y="20512"/>
                  <a:pt x="4994" y="20541"/>
                </a:cubicBezTo>
                <a:cubicBezTo>
                  <a:pt x="5021" y="20570"/>
                  <a:pt x="5398" y="20417"/>
                  <a:pt x="5828" y="20201"/>
                </a:cubicBezTo>
                <a:cubicBezTo>
                  <a:pt x="6257" y="19986"/>
                  <a:pt x="6651" y="19841"/>
                  <a:pt x="6704" y="19875"/>
                </a:cubicBezTo>
                <a:cubicBezTo>
                  <a:pt x="6756" y="19910"/>
                  <a:pt x="6825" y="20136"/>
                  <a:pt x="6860" y="20382"/>
                </a:cubicBezTo>
                <a:cubicBezTo>
                  <a:pt x="6927" y="20854"/>
                  <a:pt x="7113" y="21298"/>
                  <a:pt x="7114" y="20988"/>
                </a:cubicBezTo>
                <a:cubicBezTo>
                  <a:pt x="7114" y="20902"/>
                  <a:pt x="7050" y="20581"/>
                  <a:pt x="6974" y="20278"/>
                </a:cubicBezTo>
                <a:lnTo>
                  <a:pt x="6839" y="19731"/>
                </a:lnTo>
                <a:lnTo>
                  <a:pt x="7474" y="19351"/>
                </a:lnTo>
                <a:cubicBezTo>
                  <a:pt x="7823" y="19142"/>
                  <a:pt x="8178" y="18964"/>
                  <a:pt x="8261" y="18957"/>
                </a:cubicBezTo>
                <a:cubicBezTo>
                  <a:pt x="8343" y="18950"/>
                  <a:pt x="8559" y="19184"/>
                  <a:pt x="8739" y="19482"/>
                </a:cubicBezTo>
                <a:lnTo>
                  <a:pt x="9065" y="20025"/>
                </a:lnTo>
                <a:lnTo>
                  <a:pt x="8460" y="20522"/>
                </a:lnTo>
                <a:cubicBezTo>
                  <a:pt x="7667" y="21175"/>
                  <a:pt x="7642" y="21197"/>
                  <a:pt x="7770" y="21197"/>
                </a:cubicBezTo>
                <a:cubicBezTo>
                  <a:pt x="7829" y="21197"/>
                  <a:pt x="8151" y="20986"/>
                  <a:pt x="8481" y="20726"/>
                </a:cubicBezTo>
                <a:cubicBezTo>
                  <a:pt x="8811" y="20466"/>
                  <a:pt x="9099" y="20256"/>
                  <a:pt x="9124" y="20256"/>
                </a:cubicBezTo>
                <a:cubicBezTo>
                  <a:pt x="9149" y="20256"/>
                  <a:pt x="9356" y="20516"/>
                  <a:pt x="9581" y="20835"/>
                </a:cubicBezTo>
                <a:cubicBezTo>
                  <a:pt x="10121" y="21600"/>
                  <a:pt x="10203" y="21479"/>
                  <a:pt x="9683" y="20685"/>
                </a:cubicBezTo>
                <a:lnTo>
                  <a:pt x="9276" y="20065"/>
                </a:lnTo>
                <a:lnTo>
                  <a:pt x="9826" y="19586"/>
                </a:lnTo>
                <a:cubicBezTo>
                  <a:pt x="10129" y="19320"/>
                  <a:pt x="10407" y="19102"/>
                  <a:pt x="10444" y="19102"/>
                </a:cubicBezTo>
                <a:cubicBezTo>
                  <a:pt x="10482" y="19102"/>
                  <a:pt x="10752" y="19328"/>
                  <a:pt x="11045" y="19609"/>
                </a:cubicBezTo>
                <a:lnTo>
                  <a:pt x="11578" y="20120"/>
                </a:lnTo>
                <a:lnTo>
                  <a:pt x="11147" y="20712"/>
                </a:lnTo>
                <a:cubicBezTo>
                  <a:pt x="10911" y="21040"/>
                  <a:pt x="10741" y="21333"/>
                  <a:pt x="10770" y="21364"/>
                </a:cubicBezTo>
                <a:cubicBezTo>
                  <a:pt x="10799" y="21395"/>
                  <a:pt x="10992" y="21193"/>
                  <a:pt x="11197" y="20916"/>
                </a:cubicBezTo>
                <a:cubicBezTo>
                  <a:pt x="11403" y="20639"/>
                  <a:pt x="11604" y="20373"/>
                  <a:pt x="11642" y="20323"/>
                </a:cubicBezTo>
                <a:cubicBezTo>
                  <a:pt x="11680" y="20274"/>
                  <a:pt x="12007" y="20474"/>
                  <a:pt x="12370" y="20771"/>
                </a:cubicBezTo>
                <a:cubicBezTo>
                  <a:pt x="12732" y="21068"/>
                  <a:pt x="13051" y="21287"/>
                  <a:pt x="13080" y="21255"/>
                </a:cubicBezTo>
                <a:cubicBezTo>
                  <a:pt x="13110" y="21224"/>
                  <a:pt x="13116" y="21187"/>
                  <a:pt x="13093" y="21169"/>
                </a:cubicBezTo>
                <a:cubicBezTo>
                  <a:pt x="13030" y="21121"/>
                  <a:pt x="11984" y="20225"/>
                  <a:pt x="11883" y="20133"/>
                </a:cubicBezTo>
                <a:cubicBezTo>
                  <a:pt x="11832" y="20087"/>
                  <a:pt x="11950" y="19798"/>
                  <a:pt x="12158" y="19464"/>
                </a:cubicBezTo>
                <a:lnTo>
                  <a:pt x="12522" y="18876"/>
                </a:lnTo>
                <a:lnTo>
                  <a:pt x="13182" y="19265"/>
                </a:lnTo>
                <a:cubicBezTo>
                  <a:pt x="13544" y="19478"/>
                  <a:pt x="13878" y="19693"/>
                  <a:pt x="13927" y="19740"/>
                </a:cubicBezTo>
                <a:cubicBezTo>
                  <a:pt x="13978" y="19789"/>
                  <a:pt x="13945" y="20093"/>
                  <a:pt x="13846" y="20468"/>
                </a:cubicBezTo>
                <a:cubicBezTo>
                  <a:pt x="13753" y="20823"/>
                  <a:pt x="13700" y="21135"/>
                  <a:pt x="13728" y="21165"/>
                </a:cubicBezTo>
                <a:cubicBezTo>
                  <a:pt x="13756" y="21195"/>
                  <a:pt x="13850" y="20954"/>
                  <a:pt x="13939" y="20627"/>
                </a:cubicBezTo>
                <a:cubicBezTo>
                  <a:pt x="14028" y="20299"/>
                  <a:pt x="14161" y="20008"/>
                  <a:pt x="14231" y="19980"/>
                </a:cubicBezTo>
                <a:cubicBezTo>
                  <a:pt x="14302" y="19951"/>
                  <a:pt x="14676" y="20096"/>
                  <a:pt x="15065" y="20305"/>
                </a:cubicBezTo>
                <a:cubicBezTo>
                  <a:pt x="15454" y="20515"/>
                  <a:pt x="15795" y="20664"/>
                  <a:pt x="15822" y="20636"/>
                </a:cubicBezTo>
                <a:cubicBezTo>
                  <a:pt x="15849" y="20607"/>
                  <a:pt x="15515" y="20393"/>
                  <a:pt x="15082" y="20161"/>
                </a:cubicBezTo>
                <a:cubicBezTo>
                  <a:pt x="14649" y="19928"/>
                  <a:pt x="14272" y="19693"/>
                  <a:pt x="14244" y="19645"/>
                </a:cubicBezTo>
                <a:cubicBezTo>
                  <a:pt x="14169" y="19515"/>
                  <a:pt x="14424" y="18521"/>
                  <a:pt x="14532" y="18523"/>
                </a:cubicBezTo>
                <a:cubicBezTo>
                  <a:pt x="14697" y="18525"/>
                  <a:pt x="15997" y="19017"/>
                  <a:pt x="16097" y="19115"/>
                </a:cubicBezTo>
                <a:cubicBezTo>
                  <a:pt x="16151" y="19168"/>
                  <a:pt x="16248" y="19508"/>
                  <a:pt x="16313" y="19866"/>
                </a:cubicBezTo>
                <a:lnTo>
                  <a:pt x="16432" y="20518"/>
                </a:lnTo>
                <a:lnTo>
                  <a:pt x="16385" y="19921"/>
                </a:lnTo>
                <a:cubicBezTo>
                  <a:pt x="16360" y="19588"/>
                  <a:pt x="16382" y="19296"/>
                  <a:pt x="16436" y="19260"/>
                </a:cubicBezTo>
                <a:cubicBezTo>
                  <a:pt x="16489" y="19225"/>
                  <a:pt x="16894" y="19314"/>
                  <a:pt x="17337" y="19459"/>
                </a:cubicBezTo>
                <a:cubicBezTo>
                  <a:pt x="17781" y="19605"/>
                  <a:pt x="18168" y="19702"/>
                  <a:pt x="18196" y="19672"/>
                </a:cubicBezTo>
                <a:cubicBezTo>
                  <a:pt x="18224" y="19642"/>
                  <a:pt x="18162" y="19591"/>
                  <a:pt x="18057" y="19559"/>
                </a:cubicBezTo>
                <a:cubicBezTo>
                  <a:pt x="17951" y="19527"/>
                  <a:pt x="17511" y="19373"/>
                  <a:pt x="17079" y="19219"/>
                </a:cubicBezTo>
                <a:lnTo>
                  <a:pt x="16292" y="18943"/>
                </a:lnTo>
                <a:lnTo>
                  <a:pt x="16203" y="18491"/>
                </a:lnTo>
                <a:cubicBezTo>
                  <a:pt x="16077" y="17850"/>
                  <a:pt x="16177" y="17782"/>
                  <a:pt x="16999" y="17944"/>
                </a:cubicBezTo>
                <a:cubicBezTo>
                  <a:pt x="17764" y="18094"/>
                  <a:pt x="17918" y="18214"/>
                  <a:pt x="18285" y="18912"/>
                </a:cubicBezTo>
                <a:cubicBezTo>
                  <a:pt x="18430" y="19188"/>
                  <a:pt x="18586" y="19414"/>
                  <a:pt x="18632" y="19414"/>
                </a:cubicBezTo>
                <a:cubicBezTo>
                  <a:pt x="18678" y="19414"/>
                  <a:pt x="18578" y="19159"/>
                  <a:pt x="18412" y="18844"/>
                </a:cubicBezTo>
                <a:cubicBezTo>
                  <a:pt x="18246" y="18529"/>
                  <a:pt x="18144" y="18249"/>
                  <a:pt x="18184" y="18224"/>
                </a:cubicBezTo>
                <a:cubicBezTo>
                  <a:pt x="18223" y="18199"/>
                  <a:pt x="18597" y="18239"/>
                  <a:pt x="19017" y="18310"/>
                </a:cubicBezTo>
                <a:cubicBezTo>
                  <a:pt x="19437" y="18382"/>
                  <a:pt x="19803" y="18408"/>
                  <a:pt x="19825" y="18369"/>
                </a:cubicBezTo>
                <a:cubicBezTo>
                  <a:pt x="19848" y="18329"/>
                  <a:pt x="19462" y="18240"/>
                  <a:pt x="18971" y="18170"/>
                </a:cubicBezTo>
                <a:cubicBezTo>
                  <a:pt x="18479" y="18100"/>
                  <a:pt x="18036" y="18016"/>
                  <a:pt x="17989" y="17984"/>
                </a:cubicBezTo>
                <a:cubicBezTo>
                  <a:pt x="17809" y="17865"/>
                  <a:pt x="17418" y="17094"/>
                  <a:pt x="17481" y="16984"/>
                </a:cubicBezTo>
                <a:cubicBezTo>
                  <a:pt x="17525" y="16909"/>
                  <a:pt x="17781" y="16890"/>
                  <a:pt x="18230" y="16930"/>
                </a:cubicBezTo>
                <a:cubicBezTo>
                  <a:pt x="18879" y="16988"/>
                  <a:pt x="18947" y="17021"/>
                  <a:pt x="19487" y="17523"/>
                </a:cubicBezTo>
                <a:cubicBezTo>
                  <a:pt x="20192" y="18178"/>
                  <a:pt x="20356" y="18211"/>
                  <a:pt x="19779" y="17582"/>
                </a:cubicBezTo>
                <a:cubicBezTo>
                  <a:pt x="19288" y="17046"/>
                  <a:pt x="19305" y="17023"/>
                  <a:pt x="20265" y="16971"/>
                </a:cubicBezTo>
                <a:cubicBezTo>
                  <a:pt x="20801" y="16942"/>
                  <a:pt x="20761" y="16934"/>
                  <a:pt x="20007" y="16917"/>
                </a:cubicBezTo>
                <a:lnTo>
                  <a:pt x="19110" y="16894"/>
                </a:lnTo>
                <a:lnTo>
                  <a:pt x="18615" y="16451"/>
                </a:lnTo>
                <a:cubicBezTo>
                  <a:pt x="18344" y="16206"/>
                  <a:pt x="18142" y="15980"/>
                  <a:pt x="18162" y="15944"/>
                </a:cubicBezTo>
                <a:cubicBezTo>
                  <a:pt x="18183" y="15908"/>
                  <a:pt x="18473" y="15845"/>
                  <a:pt x="18806" y="15808"/>
                </a:cubicBezTo>
                <a:cubicBezTo>
                  <a:pt x="19383" y="15744"/>
                  <a:pt x="19442" y="15763"/>
                  <a:pt x="20138" y="16175"/>
                </a:cubicBezTo>
                <a:cubicBezTo>
                  <a:pt x="20540" y="16411"/>
                  <a:pt x="20891" y="16582"/>
                  <a:pt x="20917" y="16555"/>
                </a:cubicBezTo>
                <a:cubicBezTo>
                  <a:pt x="20943" y="16527"/>
                  <a:pt x="20715" y="16352"/>
                  <a:pt x="20414" y="16170"/>
                </a:cubicBezTo>
                <a:cubicBezTo>
                  <a:pt x="19811" y="15807"/>
                  <a:pt x="19791" y="15643"/>
                  <a:pt x="20346" y="15627"/>
                </a:cubicBezTo>
                <a:cubicBezTo>
                  <a:pt x="20545" y="15621"/>
                  <a:pt x="20820" y="15574"/>
                  <a:pt x="20955" y="15523"/>
                </a:cubicBezTo>
                <a:cubicBezTo>
                  <a:pt x="21199" y="15432"/>
                  <a:pt x="20722" y="15463"/>
                  <a:pt x="19876" y="15591"/>
                </a:cubicBezTo>
                <a:cubicBezTo>
                  <a:pt x="19607" y="15632"/>
                  <a:pt x="19415" y="15565"/>
                  <a:pt x="19000" y="15297"/>
                </a:cubicBezTo>
                <a:cubicBezTo>
                  <a:pt x="18709" y="15108"/>
                  <a:pt x="18468" y="14907"/>
                  <a:pt x="18463" y="14849"/>
                </a:cubicBezTo>
                <a:cubicBezTo>
                  <a:pt x="18457" y="14791"/>
                  <a:pt x="18681" y="14701"/>
                  <a:pt x="18962" y="14650"/>
                </a:cubicBezTo>
                <a:cubicBezTo>
                  <a:pt x="19404" y="14570"/>
                  <a:pt x="19570" y="14597"/>
                  <a:pt x="20172" y="14835"/>
                </a:cubicBezTo>
                <a:cubicBezTo>
                  <a:pt x="20948" y="15143"/>
                  <a:pt x="21353" y="15207"/>
                  <a:pt x="20659" y="14912"/>
                </a:cubicBezTo>
                <a:cubicBezTo>
                  <a:pt x="20416" y="14809"/>
                  <a:pt x="20137" y="14693"/>
                  <a:pt x="20037" y="14654"/>
                </a:cubicBezTo>
                <a:cubicBezTo>
                  <a:pt x="19772" y="14552"/>
                  <a:pt x="19999" y="14298"/>
                  <a:pt x="20430" y="14211"/>
                </a:cubicBezTo>
                <a:cubicBezTo>
                  <a:pt x="20616" y="14174"/>
                  <a:pt x="20745" y="14118"/>
                  <a:pt x="20718" y="14089"/>
                </a:cubicBezTo>
                <a:cubicBezTo>
                  <a:pt x="20691" y="14060"/>
                  <a:pt x="20383" y="14119"/>
                  <a:pt x="20033" y="14220"/>
                </a:cubicBezTo>
                <a:cubicBezTo>
                  <a:pt x="19400" y="14403"/>
                  <a:pt x="19387" y="14404"/>
                  <a:pt x="18822" y="14166"/>
                </a:cubicBezTo>
                <a:cubicBezTo>
                  <a:pt x="18056" y="13842"/>
                  <a:pt x="18022" y="13787"/>
                  <a:pt x="18433" y="13578"/>
                </a:cubicBezTo>
                <a:cubicBezTo>
                  <a:pt x="18769" y="13407"/>
                  <a:pt x="18833" y="13408"/>
                  <a:pt x="19631" y="13587"/>
                </a:cubicBezTo>
                <a:cubicBezTo>
                  <a:pt x="20094" y="13690"/>
                  <a:pt x="20495" y="13749"/>
                  <a:pt x="20524" y="13718"/>
                </a:cubicBezTo>
                <a:cubicBezTo>
                  <a:pt x="20552" y="13687"/>
                  <a:pt x="20260" y="13606"/>
                  <a:pt x="19876" y="13532"/>
                </a:cubicBezTo>
                <a:cubicBezTo>
                  <a:pt x="19492" y="13459"/>
                  <a:pt x="19158" y="13361"/>
                  <a:pt x="19131" y="13315"/>
                </a:cubicBezTo>
                <a:cubicBezTo>
                  <a:pt x="19105" y="13270"/>
                  <a:pt x="19221" y="13155"/>
                  <a:pt x="19390" y="13062"/>
                </a:cubicBezTo>
                <a:cubicBezTo>
                  <a:pt x="19558" y="12969"/>
                  <a:pt x="19674" y="12869"/>
                  <a:pt x="19648" y="12840"/>
                </a:cubicBezTo>
                <a:cubicBezTo>
                  <a:pt x="19621" y="12811"/>
                  <a:pt x="19412" y="12891"/>
                  <a:pt x="19182" y="13017"/>
                </a:cubicBezTo>
                <a:cubicBezTo>
                  <a:pt x="18796" y="13227"/>
                  <a:pt x="18720" y="13236"/>
                  <a:pt x="18192" y="13116"/>
                </a:cubicBezTo>
                <a:cubicBezTo>
                  <a:pt x="17483" y="12955"/>
                  <a:pt x="17315" y="12778"/>
                  <a:pt x="17646" y="12546"/>
                </a:cubicBezTo>
                <a:cubicBezTo>
                  <a:pt x="17840" y="12410"/>
                  <a:pt x="18018" y="12395"/>
                  <a:pt x="18628" y="12465"/>
                </a:cubicBezTo>
                <a:cubicBezTo>
                  <a:pt x="19038" y="12512"/>
                  <a:pt x="19349" y="12515"/>
                  <a:pt x="19322" y="12469"/>
                </a:cubicBezTo>
                <a:cubicBezTo>
                  <a:pt x="19295" y="12423"/>
                  <a:pt x="19074" y="12383"/>
                  <a:pt x="18831" y="12383"/>
                </a:cubicBezTo>
                <a:cubicBezTo>
                  <a:pt x="18588" y="12383"/>
                  <a:pt x="18303" y="12336"/>
                  <a:pt x="18196" y="12275"/>
                </a:cubicBezTo>
                <a:cubicBezTo>
                  <a:pt x="18009" y="12167"/>
                  <a:pt x="18009" y="12148"/>
                  <a:pt x="18281" y="11772"/>
                </a:cubicBezTo>
                <a:cubicBezTo>
                  <a:pt x="18784" y="11076"/>
                  <a:pt x="19022" y="10327"/>
                  <a:pt x="19064" y="9288"/>
                </a:cubicBezTo>
                <a:cubicBezTo>
                  <a:pt x="19104" y="8274"/>
                  <a:pt x="18993" y="7761"/>
                  <a:pt x="18302" y="5773"/>
                </a:cubicBezTo>
                <a:cubicBezTo>
                  <a:pt x="18036" y="5008"/>
                  <a:pt x="18002" y="4792"/>
                  <a:pt x="18052" y="4257"/>
                </a:cubicBezTo>
                <a:cubicBezTo>
                  <a:pt x="18085" y="3914"/>
                  <a:pt x="18164" y="3471"/>
                  <a:pt x="18230" y="3276"/>
                </a:cubicBezTo>
                <a:cubicBezTo>
                  <a:pt x="18336" y="2962"/>
                  <a:pt x="18328" y="2908"/>
                  <a:pt x="18171" y="2814"/>
                </a:cubicBezTo>
                <a:cubicBezTo>
                  <a:pt x="18046" y="2739"/>
                  <a:pt x="18012" y="2634"/>
                  <a:pt x="18052" y="2461"/>
                </a:cubicBezTo>
                <a:cubicBezTo>
                  <a:pt x="18127" y="2144"/>
                  <a:pt x="17938" y="2020"/>
                  <a:pt x="17765" y="2271"/>
                </a:cubicBezTo>
                <a:cubicBezTo>
                  <a:pt x="17593" y="2520"/>
                  <a:pt x="17406" y="2348"/>
                  <a:pt x="17384" y="1923"/>
                </a:cubicBezTo>
                <a:cubicBezTo>
                  <a:pt x="17359" y="1445"/>
                  <a:pt x="17247" y="1341"/>
                  <a:pt x="17024" y="1579"/>
                </a:cubicBezTo>
                <a:cubicBezTo>
                  <a:pt x="16918" y="1692"/>
                  <a:pt x="16791" y="1783"/>
                  <a:pt x="16741" y="1783"/>
                </a:cubicBezTo>
                <a:cubicBezTo>
                  <a:pt x="16608" y="1783"/>
                  <a:pt x="16263" y="1230"/>
                  <a:pt x="16309" y="1090"/>
                </a:cubicBezTo>
                <a:cubicBezTo>
                  <a:pt x="16382" y="870"/>
                  <a:pt x="16045" y="839"/>
                  <a:pt x="15848" y="1050"/>
                </a:cubicBezTo>
                <a:cubicBezTo>
                  <a:pt x="15741" y="1164"/>
                  <a:pt x="15598" y="1258"/>
                  <a:pt x="15526" y="1258"/>
                </a:cubicBezTo>
                <a:cubicBezTo>
                  <a:pt x="15348" y="1258"/>
                  <a:pt x="14934" y="776"/>
                  <a:pt x="15006" y="652"/>
                </a:cubicBezTo>
                <a:cubicBezTo>
                  <a:pt x="15124" y="447"/>
                  <a:pt x="14658" y="435"/>
                  <a:pt x="14468" y="638"/>
                </a:cubicBezTo>
                <a:cubicBezTo>
                  <a:pt x="14209" y="915"/>
                  <a:pt x="13868" y="893"/>
                  <a:pt x="13592" y="579"/>
                </a:cubicBezTo>
                <a:cubicBezTo>
                  <a:pt x="13466" y="435"/>
                  <a:pt x="13403" y="309"/>
                  <a:pt x="13453" y="303"/>
                </a:cubicBezTo>
                <a:cubicBezTo>
                  <a:pt x="13503" y="297"/>
                  <a:pt x="13436" y="261"/>
                  <a:pt x="13305" y="222"/>
                </a:cubicBezTo>
                <a:cubicBezTo>
                  <a:pt x="13129" y="169"/>
                  <a:pt x="13009" y="212"/>
                  <a:pt x="12843" y="389"/>
                </a:cubicBezTo>
                <a:cubicBezTo>
                  <a:pt x="12720" y="521"/>
                  <a:pt x="12536" y="629"/>
                  <a:pt x="12433" y="629"/>
                </a:cubicBezTo>
                <a:cubicBezTo>
                  <a:pt x="12199" y="629"/>
                  <a:pt x="11706" y="225"/>
                  <a:pt x="11781" y="95"/>
                </a:cubicBezTo>
                <a:cubicBezTo>
                  <a:pt x="11812" y="42"/>
                  <a:pt x="11700" y="0"/>
                  <a:pt x="11532" y="0"/>
                </a:cubicBezTo>
                <a:cubicBezTo>
                  <a:pt x="11355" y="0"/>
                  <a:pt x="11251" y="44"/>
                  <a:pt x="11286" y="104"/>
                </a:cubicBezTo>
                <a:cubicBezTo>
                  <a:pt x="11319" y="161"/>
                  <a:pt x="11190" y="287"/>
                  <a:pt x="10999" y="385"/>
                </a:cubicBezTo>
                <a:cubicBezTo>
                  <a:pt x="10671" y="552"/>
                  <a:pt x="10628" y="552"/>
                  <a:pt x="10300" y="385"/>
                </a:cubicBezTo>
                <a:cubicBezTo>
                  <a:pt x="10108" y="287"/>
                  <a:pt x="9980" y="161"/>
                  <a:pt x="10013" y="104"/>
                </a:cubicBezTo>
                <a:cubicBezTo>
                  <a:pt x="10047" y="44"/>
                  <a:pt x="9944" y="0"/>
                  <a:pt x="9767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family member sel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family member selection</a:t>
            </a:r>
          </a:p>
        </p:txBody>
      </p:sp>
      <p:pic>
        <p:nvPicPr>
          <p:cNvPr id="189" name="GH7.JPG" descr="GH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800" y="2851715"/>
            <a:ext cx="11557200" cy="3108157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Text"/>
          <p:cNvSpPr txBox="1"/>
          <p:nvPr/>
        </p:nvSpPr>
        <p:spPr>
          <a:xfrm>
            <a:off x="6055915" y="4565650"/>
            <a:ext cx="892970" cy="622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191" name="Diameter top (4)…"/>
          <p:cNvSpPr txBox="1"/>
          <p:nvPr>
            <p:ph type="body" sz="quarter" idx="1"/>
          </p:nvPr>
        </p:nvSpPr>
        <p:spPr>
          <a:xfrm>
            <a:off x="694266" y="6119186"/>
            <a:ext cx="5892801" cy="1606195"/>
          </a:xfrm>
          <a:prstGeom prst="rect">
            <a:avLst/>
          </a:prstGeom>
        </p:spPr>
        <p:txBody>
          <a:bodyPr anchor="t"/>
          <a:lstStyle/>
          <a:p>
            <a:pPr marL="292497" indent="-292497" defTabSz="397256">
              <a:spcBef>
                <a:spcPts val="0"/>
              </a:spcBef>
              <a:buClr>
                <a:srgbClr val="535353"/>
              </a:buClr>
              <a:defRPr sz="2584"/>
            </a:pPr>
            <a:r>
              <a:t>Diameter top (4)</a:t>
            </a:r>
          </a:p>
          <a:p>
            <a:pPr marL="292497" indent="-292497" defTabSz="397256">
              <a:spcBef>
                <a:spcPts val="0"/>
              </a:spcBef>
              <a:buClr>
                <a:srgbClr val="535353"/>
              </a:buClr>
              <a:defRPr sz="2584"/>
            </a:pPr>
            <a:r>
              <a:t>Diameter bottom (4)</a:t>
            </a:r>
          </a:p>
          <a:p>
            <a:pPr marL="292497" indent="-292497" defTabSz="397256">
              <a:spcBef>
                <a:spcPts val="0"/>
              </a:spcBef>
              <a:buClr>
                <a:srgbClr val="535353"/>
              </a:buClr>
              <a:defRPr sz="2584"/>
            </a:pPr>
            <a:r>
              <a:t>Strand count (4)</a:t>
            </a:r>
          </a:p>
          <a:p>
            <a:pPr marL="292497" indent="-292497" defTabSz="397256">
              <a:spcBef>
                <a:spcPts val="0"/>
              </a:spcBef>
              <a:buClr>
                <a:srgbClr val="535353"/>
              </a:buClr>
              <a:defRPr sz="2584"/>
            </a:pPr>
            <a:r>
              <a:t>Twist (4)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family matrix"/>
          <p:cNvSpPr txBox="1"/>
          <p:nvPr>
            <p:ph type="title"/>
          </p:nvPr>
        </p:nvSpPr>
        <p:spPr>
          <a:xfrm>
            <a:off x="255223" y="-33867"/>
            <a:ext cx="12494354" cy="1504289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family matrix</a:t>
            </a:r>
          </a:p>
        </p:txBody>
      </p:sp>
      <p:pic>
        <p:nvPicPr>
          <p:cNvPr id="194" name="DiameterTopBottom24_DiameterBody41_StrandCount16_Twist-0.5.png" descr="DiameterTopBottom24_DiameterBody41_StrandCount16_Twist-0.5.png"/>
          <p:cNvPicPr>
            <a:picLocks noChangeAspect="1"/>
          </p:cNvPicPr>
          <p:nvPr/>
        </p:nvPicPr>
        <p:blipFill>
          <a:blip r:embed="rId2">
            <a:extLst/>
          </a:blip>
          <a:srcRect l="40066" t="59713" r="38612" b="26854"/>
          <a:stretch>
            <a:fillRect/>
          </a:stretch>
        </p:blipFill>
        <p:spPr>
          <a:xfrm>
            <a:off x="368922" y="1155886"/>
            <a:ext cx="1007329" cy="634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83" fill="norm" stroke="1" extrusionOk="0">
                <a:moveTo>
                  <a:pt x="9714" y="1"/>
                </a:moveTo>
                <a:cubicBezTo>
                  <a:pt x="9593" y="-8"/>
                  <a:pt x="9479" y="220"/>
                  <a:pt x="9264" y="689"/>
                </a:cubicBezTo>
                <a:cubicBezTo>
                  <a:pt x="8898" y="1484"/>
                  <a:pt x="8688" y="1560"/>
                  <a:pt x="8108" y="1067"/>
                </a:cubicBezTo>
                <a:cubicBezTo>
                  <a:pt x="7198" y="293"/>
                  <a:pt x="6993" y="308"/>
                  <a:pt x="7097" y="1134"/>
                </a:cubicBezTo>
                <a:cubicBezTo>
                  <a:pt x="7146" y="1527"/>
                  <a:pt x="6835" y="1796"/>
                  <a:pt x="6340" y="1796"/>
                </a:cubicBezTo>
                <a:cubicBezTo>
                  <a:pt x="5456" y="1796"/>
                  <a:pt x="2913" y="4084"/>
                  <a:pt x="1258" y="6358"/>
                </a:cubicBezTo>
                <a:cubicBezTo>
                  <a:pt x="600" y="7262"/>
                  <a:pt x="217" y="8399"/>
                  <a:pt x="77" y="9867"/>
                </a:cubicBezTo>
                <a:cubicBezTo>
                  <a:pt x="33" y="10325"/>
                  <a:pt x="4" y="10705"/>
                  <a:pt x="1" y="11041"/>
                </a:cubicBezTo>
                <a:cubicBezTo>
                  <a:pt x="-9" y="12048"/>
                  <a:pt x="186" y="12640"/>
                  <a:pt x="740" y="13687"/>
                </a:cubicBezTo>
                <a:cubicBezTo>
                  <a:pt x="1222" y="14596"/>
                  <a:pt x="1615" y="15603"/>
                  <a:pt x="1615" y="15914"/>
                </a:cubicBezTo>
                <a:cubicBezTo>
                  <a:pt x="1615" y="16800"/>
                  <a:pt x="3157" y="19207"/>
                  <a:pt x="3723" y="19207"/>
                </a:cubicBezTo>
                <a:cubicBezTo>
                  <a:pt x="4003" y="19207"/>
                  <a:pt x="4427" y="19575"/>
                  <a:pt x="4658" y="20017"/>
                </a:cubicBezTo>
                <a:cubicBezTo>
                  <a:pt x="4889" y="20459"/>
                  <a:pt x="5625" y="20822"/>
                  <a:pt x="6298" y="20827"/>
                </a:cubicBezTo>
                <a:cubicBezTo>
                  <a:pt x="6971" y="20831"/>
                  <a:pt x="7697" y="21013"/>
                  <a:pt x="7913" y="21231"/>
                </a:cubicBezTo>
                <a:cubicBezTo>
                  <a:pt x="8158" y="21480"/>
                  <a:pt x="9429" y="21592"/>
                  <a:pt x="10674" y="21582"/>
                </a:cubicBezTo>
                <a:cubicBezTo>
                  <a:pt x="11920" y="21573"/>
                  <a:pt x="13142" y="21443"/>
                  <a:pt x="13300" y="21191"/>
                </a:cubicBezTo>
                <a:cubicBezTo>
                  <a:pt x="13429" y="20987"/>
                  <a:pt x="14081" y="20809"/>
                  <a:pt x="14745" y="20800"/>
                </a:cubicBezTo>
                <a:cubicBezTo>
                  <a:pt x="15410" y="20790"/>
                  <a:pt x="16246" y="20422"/>
                  <a:pt x="16606" y="19990"/>
                </a:cubicBezTo>
                <a:cubicBezTo>
                  <a:pt x="16966" y="19557"/>
                  <a:pt x="17451" y="19207"/>
                  <a:pt x="17686" y="19207"/>
                </a:cubicBezTo>
                <a:cubicBezTo>
                  <a:pt x="18203" y="19207"/>
                  <a:pt x="19946" y="16534"/>
                  <a:pt x="19691" y="16130"/>
                </a:cubicBezTo>
                <a:cubicBezTo>
                  <a:pt x="19591" y="15971"/>
                  <a:pt x="19963" y="15023"/>
                  <a:pt x="20516" y="14024"/>
                </a:cubicBezTo>
                <a:cubicBezTo>
                  <a:pt x="21242" y="12711"/>
                  <a:pt x="21591" y="11353"/>
                  <a:pt x="21569" y="10069"/>
                </a:cubicBezTo>
                <a:cubicBezTo>
                  <a:pt x="21548" y="8786"/>
                  <a:pt x="21154" y="7582"/>
                  <a:pt x="20388" y="6547"/>
                </a:cubicBezTo>
                <a:cubicBezTo>
                  <a:pt x="19247" y="5004"/>
                  <a:pt x="17189" y="2967"/>
                  <a:pt x="16700" y="2902"/>
                </a:cubicBezTo>
                <a:cubicBezTo>
                  <a:pt x="16554" y="2883"/>
                  <a:pt x="16299" y="2531"/>
                  <a:pt x="16139" y="2120"/>
                </a:cubicBezTo>
                <a:cubicBezTo>
                  <a:pt x="15979" y="1708"/>
                  <a:pt x="15615" y="1523"/>
                  <a:pt x="15323" y="1701"/>
                </a:cubicBezTo>
                <a:cubicBezTo>
                  <a:pt x="15018" y="1887"/>
                  <a:pt x="14661" y="1659"/>
                  <a:pt x="14490" y="1175"/>
                </a:cubicBezTo>
                <a:cubicBezTo>
                  <a:pt x="14242" y="471"/>
                  <a:pt x="14065" y="444"/>
                  <a:pt x="13411" y="999"/>
                </a:cubicBezTo>
                <a:cubicBezTo>
                  <a:pt x="12759" y="1554"/>
                  <a:pt x="12564" y="1532"/>
                  <a:pt x="12238" y="824"/>
                </a:cubicBezTo>
                <a:cubicBezTo>
                  <a:pt x="11884" y="54"/>
                  <a:pt x="11800" y="62"/>
                  <a:pt x="11269" y="891"/>
                </a:cubicBezTo>
                <a:cubicBezTo>
                  <a:pt x="10718" y="1754"/>
                  <a:pt x="10656" y="1737"/>
                  <a:pt x="10199" y="756"/>
                </a:cubicBezTo>
                <a:cubicBezTo>
                  <a:pt x="9965" y="256"/>
                  <a:pt x="9835" y="9"/>
                  <a:pt x="9714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5" name="DiameterTopBottom24_DiameterBody41_StrandCount16_Twist0.0.png" descr="DiameterTopBottom24_DiameterBody41_StrandCount16_Twist0.0.png"/>
          <p:cNvPicPr>
            <a:picLocks noChangeAspect="1"/>
          </p:cNvPicPr>
          <p:nvPr/>
        </p:nvPicPr>
        <p:blipFill>
          <a:blip r:embed="rId3">
            <a:extLst/>
          </a:blip>
          <a:srcRect l="39896" t="59555" r="38599" b="26531"/>
          <a:stretch>
            <a:fillRect/>
          </a:stretch>
        </p:blipFill>
        <p:spPr>
          <a:xfrm>
            <a:off x="1517024" y="1142686"/>
            <a:ext cx="1021731" cy="661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8" h="20762" fill="norm" stroke="1" extrusionOk="0">
                <a:moveTo>
                  <a:pt x="9514" y="0"/>
                </a:moveTo>
                <a:cubicBezTo>
                  <a:pt x="8885" y="0"/>
                  <a:pt x="8712" y="1288"/>
                  <a:pt x="8749" y="5722"/>
                </a:cubicBezTo>
                <a:cubicBezTo>
                  <a:pt x="8771" y="8419"/>
                  <a:pt x="8680" y="10688"/>
                  <a:pt x="8508" y="11605"/>
                </a:cubicBezTo>
                <a:cubicBezTo>
                  <a:pt x="8162" y="13450"/>
                  <a:pt x="8145" y="18735"/>
                  <a:pt x="8483" y="19994"/>
                </a:cubicBezTo>
                <a:cubicBezTo>
                  <a:pt x="8825" y="21273"/>
                  <a:pt x="9202" y="20853"/>
                  <a:pt x="8940" y="19483"/>
                </a:cubicBezTo>
                <a:cubicBezTo>
                  <a:pt x="8608" y="17747"/>
                  <a:pt x="8695" y="14591"/>
                  <a:pt x="9189" y="10957"/>
                </a:cubicBezTo>
                <a:cubicBezTo>
                  <a:pt x="9523" y="8504"/>
                  <a:pt x="9588" y="7454"/>
                  <a:pt x="9414" y="7192"/>
                </a:cubicBezTo>
                <a:cubicBezTo>
                  <a:pt x="9276" y="6986"/>
                  <a:pt x="9173" y="5574"/>
                  <a:pt x="9173" y="3902"/>
                </a:cubicBezTo>
                <a:cubicBezTo>
                  <a:pt x="9173" y="1604"/>
                  <a:pt x="9245" y="935"/>
                  <a:pt x="9505" y="785"/>
                </a:cubicBezTo>
                <a:cubicBezTo>
                  <a:pt x="9931" y="540"/>
                  <a:pt x="9937" y="0"/>
                  <a:pt x="9514" y="0"/>
                </a:cubicBezTo>
                <a:close/>
                <a:moveTo>
                  <a:pt x="12150" y="0"/>
                </a:moveTo>
                <a:cubicBezTo>
                  <a:pt x="11729" y="0"/>
                  <a:pt x="11737" y="476"/>
                  <a:pt x="12166" y="1010"/>
                </a:cubicBezTo>
                <a:cubicBezTo>
                  <a:pt x="12436" y="1345"/>
                  <a:pt x="12491" y="2058"/>
                  <a:pt x="12441" y="4450"/>
                </a:cubicBezTo>
                <a:cubicBezTo>
                  <a:pt x="12383" y="7197"/>
                  <a:pt x="12347" y="7453"/>
                  <a:pt x="11967" y="7355"/>
                </a:cubicBezTo>
                <a:cubicBezTo>
                  <a:pt x="11626" y="7267"/>
                  <a:pt x="11577" y="7386"/>
                  <a:pt x="11692" y="8015"/>
                </a:cubicBezTo>
                <a:cubicBezTo>
                  <a:pt x="12180" y="10664"/>
                  <a:pt x="12526" y="15361"/>
                  <a:pt x="12416" y="17825"/>
                </a:cubicBezTo>
                <a:cubicBezTo>
                  <a:pt x="12300" y="20422"/>
                  <a:pt x="12549" y="21600"/>
                  <a:pt x="12798" y="19645"/>
                </a:cubicBezTo>
                <a:cubicBezTo>
                  <a:pt x="13116" y="17157"/>
                  <a:pt x="13130" y="15834"/>
                  <a:pt x="12873" y="12939"/>
                </a:cubicBezTo>
                <a:cubicBezTo>
                  <a:pt x="12710" y="11101"/>
                  <a:pt x="12665" y="9226"/>
                  <a:pt x="12765" y="8451"/>
                </a:cubicBezTo>
                <a:cubicBezTo>
                  <a:pt x="13033" y="6380"/>
                  <a:pt x="13012" y="1496"/>
                  <a:pt x="12732" y="711"/>
                </a:cubicBezTo>
                <a:cubicBezTo>
                  <a:pt x="12593" y="321"/>
                  <a:pt x="12328" y="0"/>
                  <a:pt x="12150" y="0"/>
                </a:cubicBezTo>
                <a:close/>
                <a:moveTo>
                  <a:pt x="6994" y="673"/>
                </a:moveTo>
                <a:cubicBezTo>
                  <a:pt x="6637" y="709"/>
                  <a:pt x="6196" y="873"/>
                  <a:pt x="5955" y="1147"/>
                </a:cubicBezTo>
                <a:cubicBezTo>
                  <a:pt x="5719" y="1415"/>
                  <a:pt x="5278" y="1639"/>
                  <a:pt x="4974" y="1645"/>
                </a:cubicBezTo>
                <a:cubicBezTo>
                  <a:pt x="4295" y="1660"/>
                  <a:pt x="3233" y="2605"/>
                  <a:pt x="1714" y="4550"/>
                </a:cubicBezTo>
                <a:cubicBezTo>
                  <a:pt x="461" y="6155"/>
                  <a:pt x="409" y="6307"/>
                  <a:pt x="101" y="9150"/>
                </a:cubicBezTo>
                <a:cubicBezTo>
                  <a:pt x="29" y="9814"/>
                  <a:pt x="-6" y="10400"/>
                  <a:pt x="1" y="10920"/>
                </a:cubicBezTo>
                <a:cubicBezTo>
                  <a:pt x="8" y="11439"/>
                  <a:pt x="56" y="11895"/>
                  <a:pt x="142" y="12328"/>
                </a:cubicBezTo>
                <a:cubicBezTo>
                  <a:pt x="469" y="13965"/>
                  <a:pt x="2957" y="18406"/>
                  <a:pt x="3277" y="17925"/>
                </a:cubicBezTo>
                <a:cubicBezTo>
                  <a:pt x="3438" y="17684"/>
                  <a:pt x="3332" y="17302"/>
                  <a:pt x="2928" y="16666"/>
                </a:cubicBezTo>
                <a:cubicBezTo>
                  <a:pt x="2242" y="15588"/>
                  <a:pt x="1797" y="14039"/>
                  <a:pt x="2096" y="13762"/>
                </a:cubicBezTo>
                <a:cubicBezTo>
                  <a:pt x="2209" y="13657"/>
                  <a:pt x="2252" y="13172"/>
                  <a:pt x="2188" y="12677"/>
                </a:cubicBezTo>
                <a:cubicBezTo>
                  <a:pt x="2116" y="12129"/>
                  <a:pt x="2202" y="11511"/>
                  <a:pt x="2412" y="11107"/>
                </a:cubicBezTo>
                <a:cubicBezTo>
                  <a:pt x="2739" y="10479"/>
                  <a:pt x="2776" y="10483"/>
                  <a:pt x="3061" y="11032"/>
                </a:cubicBezTo>
                <a:cubicBezTo>
                  <a:pt x="3587" y="12047"/>
                  <a:pt x="3913" y="11715"/>
                  <a:pt x="3518" y="10571"/>
                </a:cubicBezTo>
                <a:cubicBezTo>
                  <a:pt x="3163" y="9542"/>
                  <a:pt x="3165" y="9535"/>
                  <a:pt x="4001" y="8252"/>
                </a:cubicBezTo>
                <a:cubicBezTo>
                  <a:pt x="4669" y="7226"/>
                  <a:pt x="4894" y="7048"/>
                  <a:pt x="5107" y="7379"/>
                </a:cubicBezTo>
                <a:cubicBezTo>
                  <a:pt x="5489" y="7975"/>
                  <a:pt x="5564" y="9400"/>
                  <a:pt x="5256" y="10321"/>
                </a:cubicBezTo>
                <a:cubicBezTo>
                  <a:pt x="4027" y="13994"/>
                  <a:pt x="3979" y="17413"/>
                  <a:pt x="5131" y="19321"/>
                </a:cubicBezTo>
                <a:cubicBezTo>
                  <a:pt x="5457" y="19860"/>
                  <a:pt x="5855" y="20090"/>
                  <a:pt x="5855" y="19745"/>
                </a:cubicBezTo>
                <a:cubicBezTo>
                  <a:pt x="5855" y="19664"/>
                  <a:pt x="5610" y="18895"/>
                  <a:pt x="5306" y="18037"/>
                </a:cubicBezTo>
                <a:cubicBezTo>
                  <a:pt x="4475" y="15693"/>
                  <a:pt x="4625" y="13361"/>
                  <a:pt x="5772" y="11044"/>
                </a:cubicBezTo>
                <a:cubicBezTo>
                  <a:pt x="6059" y="10464"/>
                  <a:pt x="6296" y="9790"/>
                  <a:pt x="6296" y="9536"/>
                </a:cubicBezTo>
                <a:cubicBezTo>
                  <a:pt x="6296" y="9282"/>
                  <a:pt x="6549" y="8718"/>
                  <a:pt x="6853" y="8289"/>
                </a:cubicBezTo>
                <a:cubicBezTo>
                  <a:pt x="7371" y="7560"/>
                  <a:pt x="7593" y="6632"/>
                  <a:pt x="7252" y="6632"/>
                </a:cubicBezTo>
                <a:cubicBezTo>
                  <a:pt x="7169" y="6632"/>
                  <a:pt x="6883" y="6934"/>
                  <a:pt x="6620" y="7305"/>
                </a:cubicBezTo>
                <a:cubicBezTo>
                  <a:pt x="5971" y="8219"/>
                  <a:pt x="5711" y="7690"/>
                  <a:pt x="5514" y="5073"/>
                </a:cubicBezTo>
                <a:cubicBezTo>
                  <a:pt x="5370" y="3166"/>
                  <a:pt x="5398" y="2978"/>
                  <a:pt x="5930" y="2181"/>
                </a:cubicBezTo>
                <a:cubicBezTo>
                  <a:pt x="6243" y="1712"/>
                  <a:pt x="6694" y="1321"/>
                  <a:pt x="6936" y="1321"/>
                </a:cubicBezTo>
                <a:cubicBezTo>
                  <a:pt x="7178" y="1321"/>
                  <a:pt x="7443" y="1180"/>
                  <a:pt x="7518" y="997"/>
                </a:cubicBezTo>
                <a:cubicBezTo>
                  <a:pt x="7625" y="737"/>
                  <a:pt x="7351" y="638"/>
                  <a:pt x="6994" y="673"/>
                </a:cubicBezTo>
                <a:close/>
                <a:moveTo>
                  <a:pt x="14678" y="686"/>
                </a:moveTo>
                <a:cubicBezTo>
                  <a:pt x="14327" y="648"/>
                  <a:pt x="14037" y="747"/>
                  <a:pt x="14037" y="997"/>
                </a:cubicBezTo>
                <a:cubicBezTo>
                  <a:pt x="14037" y="1180"/>
                  <a:pt x="14250" y="1321"/>
                  <a:pt x="14503" y="1321"/>
                </a:cubicBezTo>
                <a:cubicBezTo>
                  <a:pt x="15208" y="1321"/>
                  <a:pt x="16249" y="3081"/>
                  <a:pt x="16249" y="4263"/>
                </a:cubicBezTo>
                <a:cubicBezTo>
                  <a:pt x="16249" y="4814"/>
                  <a:pt x="16140" y="5362"/>
                  <a:pt x="16008" y="5485"/>
                </a:cubicBezTo>
                <a:cubicBezTo>
                  <a:pt x="15876" y="5607"/>
                  <a:pt x="15820" y="6006"/>
                  <a:pt x="15883" y="6370"/>
                </a:cubicBezTo>
                <a:cubicBezTo>
                  <a:pt x="15947" y="6734"/>
                  <a:pt x="15899" y="7433"/>
                  <a:pt x="15775" y="7915"/>
                </a:cubicBezTo>
                <a:lnTo>
                  <a:pt x="15551" y="8788"/>
                </a:lnTo>
                <a:lnTo>
                  <a:pt x="14910" y="7654"/>
                </a:lnTo>
                <a:cubicBezTo>
                  <a:pt x="14558" y="7027"/>
                  <a:pt x="14204" y="6607"/>
                  <a:pt x="14121" y="6731"/>
                </a:cubicBezTo>
                <a:cubicBezTo>
                  <a:pt x="13949" y="6988"/>
                  <a:pt x="14167" y="7679"/>
                  <a:pt x="15268" y="10284"/>
                </a:cubicBezTo>
                <a:cubicBezTo>
                  <a:pt x="15936" y="11865"/>
                  <a:pt x="16001" y="12145"/>
                  <a:pt x="15709" y="12465"/>
                </a:cubicBezTo>
                <a:cubicBezTo>
                  <a:pt x="15222" y="12998"/>
                  <a:pt x="15292" y="13540"/>
                  <a:pt x="15867" y="13662"/>
                </a:cubicBezTo>
                <a:cubicBezTo>
                  <a:pt x="16317" y="13758"/>
                  <a:pt x="16362" y="13947"/>
                  <a:pt x="16357" y="15656"/>
                </a:cubicBezTo>
                <a:cubicBezTo>
                  <a:pt x="16354" y="17068"/>
                  <a:pt x="16234" y="17783"/>
                  <a:pt x="15875" y="18511"/>
                </a:cubicBezTo>
                <a:cubicBezTo>
                  <a:pt x="15611" y="19047"/>
                  <a:pt x="15451" y="19583"/>
                  <a:pt x="15526" y="19695"/>
                </a:cubicBezTo>
                <a:cubicBezTo>
                  <a:pt x="15600" y="19807"/>
                  <a:pt x="15730" y="19895"/>
                  <a:pt x="15809" y="19895"/>
                </a:cubicBezTo>
                <a:cubicBezTo>
                  <a:pt x="16015" y="19895"/>
                  <a:pt x="16833" y="17568"/>
                  <a:pt x="16998" y="16517"/>
                </a:cubicBezTo>
                <a:cubicBezTo>
                  <a:pt x="17174" y="15391"/>
                  <a:pt x="16768" y="12486"/>
                  <a:pt x="16233" y="11057"/>
                </a:cubicBezTo>
                <a:cubicBezTo>
                  <a:pt x="16007" y="10456"/>
                  <a:pt x="15863" y="9767"/>
                  <a:pt x="15917" y="9536"/>
                </a:cubicBezTo>
                <a:cubicBezTo>
                  <a:pt x="16479" y="7140"/>
                  <a:pt x="16423" y="7230"/>
                  <a:pt x="17006" y="7803"/>
                </a:cubicBezTo>
                <a:cubicBezTo>
                  <a:pt x="17924" y="8705"/>
                  <a:pt x="18285" y="9791"/>
                  <a:pt x="17987" y="10770"/>
                </a:cubicBezTo>
                <a:cubicBezTo>
                  <a:pt x="17665" y="11830"/>
                  <a:pt x="17913" y="12271"/>
                  <a:pt x="18353" y="11418"/>
                </a:cubicBezTo>
                <a:cubicBezTo>
                  <a:pt x="18668" y="10808"/>
                  <a:pt x="18701" y="10803"/>
                  <a:pt x="18993" y="11368"/>
                </a:cubicBezTo>
                <a:cubicBezTo>
                  <a:pt x="19162" y="11694"/>
                  <a:pt x="19301" y="12713"/>
                  <a:pt x="19301" y="13637"/>
                </a:cubicBezTo>
                <a:cubicBezTo>
                  <a:pt x="19301" y="15015"/>
                  <a:pt x="19184" y="15510"/>
                  <a:pt x="18661" y="16404"/>
                </a:cubicBezTo>
                <a:cubicBezTo>
                  <a:pt x="18034" y="17474"/>
                  <a:pt x="17843" y="18237"/>
                  <a:pt x="18203" y="18237"/>
                </a:cubicBezTo>
                <a:cubicBezTo>
                  <a:pt x="18573" y="18237"/>
                  <a:pt x="20971" y="13824"/>
                  <a:pt x="21239" y="12652"/>
                </a:cubicBezTo>
                <a:cubicBezTo>
                  <a:pt x="21594" y="11098"/>
                  <a:pt x="21358" y="7394"/>
                  <a:pt x="20823" y="6170"/>
                </a:cubicBezTo>
                <a:cubicBezTo>
                  <a:pt x="20608" y="5679"/>
                  <a:pt x="20187" y="5114"/>
                  <a:pt x="19891" y="4911"/>
                </a:cubicBezTo>
                <a:cubicBezTo>
                  <a:pt x="19595" y="4709"/>
                  <a:pt x="19204" y="4189"/>
                  <a:pt x="19018" y="3765"/>
                </a:cubicBezTo>
                <a:cubicBezTo>
                  <a:pt x="18689" y="3011"/>
                  <a:pt x="17015" y="1658"/>
                  <a:pt x="16416" y="1658"/>
                </a:cubicBezTo>
                <a:cubicBezTo>
                  <a:pt x="16250" y="1658"/>
                  <a:pt x="15920" y="1440"/>
                  <a:pt x="15684" y="1172"/>
                </a:cubicBezTo>
                <a:cubicBezTo>
                  <a:pt x="15440" y="895"/>
                  <a:pt x="15028" y="723"/>
                  <a:pt x="14678" y="686"/>
                </a:cubicBezTo>
                <a:close/>
                <a:moveTo>
                  <a:pt x="10836" y="13924"/>
                </a:moveTo>
                <a:cubicBezTo>
                  <a:pt x="10653" y="13924"/>
                  <a:pt x="10503" y="14149"/>
                  <a:pt x="10503" y="14422"/>
                </a:cubicBezTo>
                <a:cubicBezTo>
                  <a:pt x="10503" y="14696"/>
                  <a:pt x="10653" y="14921"/>
                  <a:pt x="10836" y="14921"/>
                </a:cubicBezTo>
                <a:cubicBezTo>
                  <a:pt x="11018" y="14921"/>
                  <a:pt x="11169" y="14696"/>
                  <a:pt x="11169" y="14422"/>
                </a:cubicBezTo>
                <a:cubicBezTo>
                  <a:pt x="11169" y="14149"/>
                  <a:pt x="11018" y="13924"/>
                  <a:pt x="10836" y="1392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6" name="DiameterTopBottom24_DiameterBody41_StrandCount16_Twist0.4.png" descr="DiameterTopBottom24_DiameterBody41_StrandCount16_Twist0.4.png"/>
          <p:cNvPicPr>
            <a:picLocks noChangeAspect="1"/>
          </p:cNvPicPr>
          <p:nvPr/>
        </p:nvPicPr>
        <p:blipFill>
          <a:blip r:embed="rId4">
            <a:extLst/>
          </a:blip>
          <a:srcRect l="39897" t="59561" r="38496" b="26599"/>
          <a:stretch>
            <a:fillRect/>
          </a:stretch>
        </p:blipFill>
        <p:spPr>
          <a:xfrm>
            <a:off x="2679527" y="1124344"/>
            <a:ext cx="1089289" cy="69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61" fill="norm" stroke="1" extrusionOk="0">
                <a:moveTo>
                  <a:pt x="11830" y="4"/>
                </a:moveTo>
                <a:cubicBezTo>
                  <a:pt x="11668" y="42"/>
                  <a:pt x="11409" y="334"/>
                  <a:pt x="11144" y="863"/>
                </a:cubicBezTo>
                <a:lnTo>
                  <a:pt x="10704" y="1745"/>
                </a:lnTo>
                <a:lnTo>
                  <a:pt x="10126" y="863"/>
                </a:lnTo>
                <a:cubicBezTo>
                  <a:pt x="9428" y="-187"/>
                  <a:pt x="9240" y="-224"/>
                  <a:pt x="9240" y="657"/>
                </a:cubicBezTo>
                <a:cubicBezTo>
                  <a:pt x="9240" y="1626"/>
                  <a:pt x="8902" y="1796"/>
                  <a:pt x="8168" y="1201"/>
                </a:cubicBezTo>
                <a:cubicBezTo>
                  <a:pt x="7325" y="517"/>
                  <a:pt x="7026" y="538"/>
                  <a:pt x="7105" y="1274"/>
                </a:cubicBezTo>
                <a:cubicBezTo>
                  <a:pt x="7158" y="1776"/>
                  <a:pt x="7027" y="1859"/>
                  <a:pt x="6249" y="1782"/>
                </a:cubicBezTo>
                <a:cubicBezTo>
                  <a:pt x="5715" y="1729"/>
                  <a:pt x="5324" y="1830"/>
                  <a:pt x="5324" y="2036"/>
                </a:cubicBezTo>
                <a:cubicBezTo>
                  <a:pt x="5324" y="2232"/>
                  <a:pt x="5100" y="2542"/>
                  <a:pt x="4831" y="2725"/>
                </a:cubicBezTo>
                <a:cubicBezTo>
                  <a:pt x="4099" y="3222"/>
                  <a:pt x="3492" y="3866"/>
                  <a:pt x="3297" y="4346"/>
                </a:cubicBezTo>
                <a:cubicBezTo>
                  <a:pt x="3201" y="4580"/>
                  <a:pt x="2986" y="4769"/>
                  <a:pt x="2819" y="4769"/>
                </a:cubicBezTo>
                <a:cubicBezTo>
                  <a:pt x="2320" y="4769"/>
                  <a:pt x="969" y="6165"/>
                  <a:pt x="969" y="6680"/>
                </a:cubicBezTo>
                <a:cubicBezTo>
                  <a:pt x="969" y="6943"/>
                  <a:pt x="790" y="7444"/>
                  <a:pt x="568" y="7792"/>
                </a:cubicBezTo>
                <a:cubicBezTo>
                  <a:pt x="-322" y="9189"/>
                  <a:pt x="-160" y="11347"/>
                  <a:pt x="1008" y="13694"/>
                </a:cubicBezTo>
                <a:cubicBezTo>
                  <a:pt x="1348" y="14378"/>
                  <a:pt x="1624" y="15231"/>
                  <a:pt x="1624" y="15581"/>
                </a:cubicBezTo>
                <a:cubicBezTo>
                  <a:pt x="1624" y="15931"/>
                  <a:pt x="1826" y="16405"/>
                  <a:pt x="2071" y="16645"/>
                </a:cubicBezTo>
                <a:cubicBezTo>
                  <a:pt x="2316" y="16885"/>
                  <a:pt x="2591" y="17420"/>
                  <a:pt x="2688" y="17830"/>
                </a:cubicBezTo>
                <a:cubicBezTo>
                  <a:pt x="2814" y="18367"/>
                  <a:pt x="3063" y="18601"/>
                  <a:pt x="3567" y="18641"/>
                </a:cubicBezTo>
                <a:cubicBezTo>
                  <a:pt x="3971" y="18672"/>
                  <a:pt x="4511" y="19050"/>
                  <a:pt x="4846" y="19536"/>
                </a:cubicBezTo>
                <a:cubicBezTo>
                  <a:pt x="5319" y="20219"/>
                  <a:pt x="5597" y="20347"/>
                  <a:pt x="6318" y="20225"/>
                </a:cubicBezTo>
                <a:cubicBezTo>
                  <a:pt x="6956" y="20117"/>
                  <a:pt x="7415" y="20271"/>
                  <a:pt x="7937" y="20769"/>
                </a:cubicBezTo>
                <a:cubicBezTo>
                  <a:pt x="8461" y="21269"/>
                  <a:pt x="8771" y="21376"/>
                  <a:pt x="9047" y="21144"/>
                </a:cubicBezTo>
                <a:cubicBezTo>
                  <a:pt x="9535" y="20735"/>
                  <a:pt x="11425" y="20723"/>
                  <a:pt x="11837" y="21132"/>
                </a:cubicBezTo>
                <a:cubicBezTo>
                  <a:pt x="12046" y="21339"/>
                  <a:pt x="12439" y="21220"/>
                  <a:pt x="13017" y="20757"/>
                </a:cubicBezTo>
                <a:cubicBezTo>
                  <a:pt x="13641" y="20258"/>
                  <a:pt x="14130" y="20117"/>
                  <a:pt x="14759" y="20249"/>
                </a:cubicBezTo>
                <a:cubicBezTo>
                  <a:pt x="15471" y="20399"/>
                  <a:pt x="15750" y="20272"/>
                  <a:pt x="16262" y="19596"/>
                </a:cubicBezTo>
                <a:cubicBezTo>
                  <a:pt x="16608" y="19140"/>
                  <a:pt x="17169" y="18774"/>
                  <a:pt x="17511" y="18774"/>
                </a:cubicBezTo>
                <a:cubicBezTo>
                  <a:pt x="17944" y="18774"/>
                  <a:pt x="18176" y="18554"/>
                  <a:pt x="18274" y="18072"/>
                </a:cubicBezTo>
                <a:cubicBezTo>
                  <a:pt x="18351" y="17692"/>
                  <a:pt x="18656" y="17131"/>
                  <a:pt x="18952" y="16827"/>
                </a:cubicBezTo>
                <a:cubicBezTo>
                  <a:pt x="19248" y="16522"/>
                  <a:pt x="19441" y="16082"/>
                  <a:pt x="19384" y="15847"/>
                </a:cubicBezTo>
                <a:cubicBezTo>
                  <a:pt x="19290" y="15462"/>
                  <a:pt x="20076" y="13460"/>
                  <a:pt x="20509" y="12981"/>
                </a:cubicBezTo>
                <a:cubicBezTo>
                  <a:pt x="20604" y="12875"/>
                  <a:pt x="20816" y="12146"/>
                  <a:pt x="20979" y="11348"/>
                </a:cubicBezTo>
                <a:cubicBezTo>
                  <a:pt x="21278" y="9892"/>
                  <a:pt x="21233" y="9508"/>
                  <a:pt x="20571" y="7841"/>
                </a:cubicBezTo>
                <a:cubicBezTo>
                  <a:pt x="20459" y="7559"/>
                  <a:pt x="20314" y="7054"/>
                  <a:pt x="20247" y="6716"/>
                </a:cubicBezTo>
                <a:cubicBezTo>
                  <a:pt x="20180" y="6378"/>
                  <a:pt x="19692" y="5798"/>
                  <a:pt x="19168" y="5434"/>
                </a:cubicBezTo>
                <a:cubicBezTo>
                  <a:pt x="18644" y="5070"/>
                  <a:pt x="18092" y="4545"/>
                  <a:pt x="17942" y="4261"/>
                </a:cubicBezTo>
                <a:cubicBezTo>
                  <a:pt x="17792" y="3977"/>
                  <a:pt x="17559" y="3741"/>
                  <a:pt x="17418" y="3741"/>
                </a:cubicBezTo>
                <a:cubicBezTo>
                  <a:pt x="17277" y="3741"/>
                  <a:pt x="17040" y="3559"/>
                  <a:pt x="16894" y="3330"/>
                </a:cubicBezTo>
                <a:cubicBezTo>
                  <a:pt x="16748" y="3100"/>
                  <a:pt x="16413" y="2912"/>
                  <a:pt x="16146" y="2906"/>
                </a:cubicBezTo>
                <a:cubicBezTo>
                  <a:pt x="15801" y="2899"/>
                  <a:pt x="15675" y="2715"/>
                  <a:pt x="15722" y="2278"/>
                </a:cubicBezTo>
                <a:cubicBezTo>
                  <a:pt x="15778" y="1761"/>
                  <a:pt x="15663" y="1684"/>
                  <a:pt x="14967" y="1770"/>
                </a:cubicBezTo>
                <a:cubicBezTo>
                  <a:pt x="14280" y="1855"/>
                  <a:pt x="14143" y="1770"/>
                  <a:pt x="14196" y="1274"/>
                </a:cubicBezTo>
                <a:cubicBezTo>
                  <a:pt x="14275" y="535"/>
                  <a:pt x="13982" y="518"/>
                  <a:pt x="13125" y="1213"/>
                </a:cubicBezTo>
                <a:cubicBezTo>
                  <a:pt x="12307" y="1877"/>
                  <a:pt x="11769" y="1631"/>
                  <a:pt x="11961" y="681"/>
                </a:cubicBezTo>
                <a:cubicBezTo>
                  <a:pt x="12060" y="192"/>
                  <a:pt x="11991" y="-34"/>
                  <a:pt x="11830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7" name="DiameterTopBottom24_DiameterBody41_StrandCount28_Twist-0.5.png" descr="DiameterTopBottom24_DiameterBody41_StrandCount28_Twist-0.5.png"/>
          <p:cNvPicPr>
            <a:picLocks noChangeAspect="1"/>
          </p:cNvPicPr>
          <p:nvPr/>
        </p:nvPicPr>
        <p:blipFill>
          <a:blip r:embed="rId5">
            <a:extLst/>
          </a:blip>
          <a:srcRect l="39915" t="59563" r="38550" b="26687"/>
          <a:stretch>
            <a:fillRect/>
          </a:stretch>
        </p:blipFill>
        <p:spPr>
          <a:xfrm>
            <a:off x="3909589" y="1127709"/>
            <a:ext cx="1082291" cy="690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4" h="21259" fill="norm" stroke="1" extrusionOk="0">
                <a:moveTo>
                  <a:pt x="8701" y="0"/>
                </a:moveTo>
                <a:cubicBezTo>
                  <a:pt x="8617" y="-1"/>
                  <a:pt x="8559" y="146"/>
                  <a:pt x="8456" y="440"/>
                </a:cubicBezTo>
                <a:cubicBezTo>
                  <a:pt x="8295" y="898"/>
                  <a:pt x="8169" y="962"/>
                  <a:pt x="7958" y="684"/>
                </a:cubicBezTo>
                <a:cubicBezTo>
                  <a:pt x="7580" y="184"/>
                  <a:pt x="5925" y="1193"/>
                  <a:pt x="4610" y="2723"/>
                </a:cubicBezTo>
                <a:cubicBezTo>
                  <a:pt x="4195" y="3205"/>
                  <a:pt x="3389" y="3997"/>
                  <a:pt x="2817" y="4481"/>
                </a:cubicBezTo>
                <a:cubicBezTo>
                  <a:pt x="75" y="6805"/>
                  <a:pt x="-681" y="9750"/>
                  <a:pt x="618" y="13029"/>
                </a:cubicBezTo>
                <a:cubicBezTo>
                  <a:pt x="909" y="13763"/>
                  <a:pt x="1245" y="14458"/>
                  <a:pt x="1369" y="14580"/>
                </a:cubicBezTo>
                <a:cubicBezTo>
                  <a:pt x="1492" y="14701"/>
                  <a:pt x="1591" y="15099"/>
                  <a:pt x="1591" y="15459"/>
                </a:cubicBezTo>
                <a:cubicBezTo>
                  <a:pt x="1591" y="16573"/>
                  <a:pt x="2846" y="18471"/>
                  <a:pt x="4326" y="19586"/>
                </a:cubicBezTo>
                <a:cubicBezTo>
                  <a:pt x="5104" y="20172"/>
                  <a:pt x="5876" y="20562"/>
                  <a:pt x="6035" y="20465"/>
                </a:cubicBezTo>
                <a:cubicBezTo>
                  <a:pt x="6194" y="20368"/>
                  <a:pt x="6381" y="20455"/>
                  <a:pt x="6456" y="20648"/>
                </a:cubicBezTo>
                <a:cubicBezTo>
                  <a:pt x="6531" y="20842"/>
                  <a:pt x="6972" y="20957"/>
                  <a:pt x="7429" y="20905"/>
                </a:cubicBezTo>
                <a:cubicBezTo>
                  <a:pt x="7887" y="20852"/>
                  <a:pt x="8328" y="20909"/>
                  <a:pt x="8410" y="21039"/>
                </a:cubicBezTo>
                <a:cubicBezTo>
                  <a:pt x="8674" y="21460"/>
                  <a:pt x="12881" y="21228"/>
                  <a:pt x="13505" y="20758"/>
                </a:cubicBezTo>
                <a:cubicBezTo>
                  <a:pt x="13830" y="20514"/>
                  <a:pt x="14141" y="20441"/>
                  <a:pt x="14203" y="20599"/>
                </a:cubicBezTo>
                <a:cubicBezTo>
                  <a:pt x="14339" y="20952"/>
                  <a:pt x="16336" y="19869"/>
                  <a:pt x="17597" y="18756"/>
                </a:cubicBezTo>
                <a:cubicBezTo>
                  <a:pt x="18193" y="18229"/>
                  <a:pt x="18663" y="17469"/>
                  <a:pt x="18930" y="16607"/>
                </a:cubicBezTo>
                <a:cubicBezTo>
                  <a:pt x="19157" y="15873"/>
                  <a:pt x="19397" y="15087"/>
                  <a:pt x="19466" y="14860"/>
                </a:cubicBezTo>
                <a:cubicBezTo>
                  <a:pt x="19536" y="14634"/>
                  <a:pt x="19869" y="13846"/>
                  <a:pt x="20202" y="13102"/>
                </a:cubicBezTo>
                <a:cubicBezTo>
                  <a:pt x="20634" y="12136"/>
                  <a:pt x="20864" y="11204"/>
                  <a:pt x="20891" y="10294"/>
                </a:cubicBezTo>
                <a:cubicBezTo>
                  <a:pt x="20919" y="9383"/>
                  <a:pt x="20746" y="8487"/>
                  <a:pt x="20370" y="7583"/>
                </a:cubicBezTo>
                <a:cubicBezTo>
                  <a:pt x="19806" y="6224"/>
                  <a:pt x="18053" y="4106"/>
                  <a:pt x="17489" y="4103"/>
                </a:cubicBezTo>
                <a:cubicBezTo>
                  <a:pt x="17345" y="4102"/>
                  <a:pt x="16872" y="3588"/>
                  <a:pt x="16440" y="2955"/>
                </a:cubicBezTo>
                <a:cubicBezTo>
                  <a:pt x="15677" y="1838"/>
                  <a:pt x="15082" y="1256"/>
                  <a:pt x="14639" y="1197"/>
                </a:cubicBezTo>
                <a:cubicBezTo>
                  <a:pt x="14521" y="1181"/>
                  <a:pt x="14295" y="1045"/>
                  <a:pt x="14141" y="891"/>
                </a:cubicBezTo>
                <a:cubicBezTo>
                  <a:pt x="13987" y="738"/>
                  <a:pt x="13708" y="704"/>
                  <a:pt x="13521" y="818"/>
                </a:cubicBezTo>
                <a:cubicBezTo>
                  <a:pt x="13333" y="933"/>
                  <a:pt x="13042" y="839"/>
                  <a:pt x="12869" y="611"/>
                </a:cubicBezTo>
                <a:cubicBezTo>
                  <a:pt x="12628" y="292"/>
                  <a:pt x="12460" y="289"/>
                  <a:pt x="12149" y="598"/>
                </a:cubicBezTo>
                <a:cubicBezTo>
                  <a:pt x="11819" y="927"/>
                  <a:pt x="11701" y="901"/>
                  <a:pt x="11528" y="415"/>
                </a:cubicBezTo>
                <a:cubicBezTo>
                  <a:pt x="11331" y="-140"/>
                  <a:pt x="11298" y="-140"/>
                  <a:pt x="10984" y="501"/>
                </a:cubicBezTo>
                <a:cubicBezTo>
                  <a:pt x="10649" y="1188"/>
                  <a:pt x="10646" y="1188"/>
                  <a:pt x="10310" y="501"/>
                </a:cubicBezTo>
                <a:cubicBezTo>
                  <a:pt x="10149" y="172"/>
                  <a:pt x="10061" y="8"/>
                  <a:pt x="9988" y="0"/>
                </a:cubicBezTo>
                <a:cubicBezTo>
                  <a:pt x="9916" y="-8"/>
                  <a:pt x="9857" y="140"/>
                  <a:pt x="9751" y="440"/>
                </a:cubicBezTo>
                <a:cubicBezTo>
                  <a:pt x="9536" y="1043"/>
                  <a:pt x="9513" y="1049"/>
                  <a:pt x="9100" y="452"/>
                </a:cubicBezTo>
                <a:cubicBezTo>
                  <a:pt x="8894" y="155"/>
                  <a:pt x="8785" y="1"/>
                  <a:pt x="87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8" name="DiameterTopBottom24_DiameterBody41_StrandCount28_Twist0.0.png" descr="DiameterTopBottom24_DiameterBody41_StrandCount28_Twist0.0.png"/>
          <p:cNvPicPr>
            <a:picLocks noChangeAspect="1"/>
          </p:cNvPicPr>
          <p:nvPr/>
        </p:nvPicPr>
        <p:blipFill>
          <a:blip r:embed="rId6">
            <a:extLst/>
          </a:blip>
          <a:srcRect l="39827" t="59563" r="38458" b="26443"/>
          <a:stretch>
            <a:fillRect/>
          </a:stretch>
        </p:blipFill>
        <p:spPr>
          <a:xfrm>
            <a:off x="5205867" y="1134407"/>
            <a:ext cx="1051438" cy="677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0716" fill="norm" stroke="1" extrusionOk="0">
                <a:moveTo>
                  <a:pt x="11719" y="4"/>
                </a:moveTo>
                <a:cubicBezTo>
                  <a:pt x="11441" y="-43"/>
                  <a:pt x="11394" y="365"/>
                  <a:pt x="11727" y="914"/>
                </a:cubicBezTo>
                <a:cubicBezTo>
                  <a:pt x="11991" y="1348"/>
                  <a:pt x="12093" y="2129"/>
                  <a:pt x="12093" y="3692"/>
                </a:cubicBezTo>
                <a:cubicBezTo>
                  <a:pt x="12093" y="6324"/>
                  <a:pt x="11814" y="7632"/>
                  <a:pt x="11312" y="7345"/>
                </a:cubicBezTo>
                <a:cubicBezTo>
                  <a:pt x="10996" y="7164"/>
                  <a:pt x="10977" y="7482"/>
                  <a:pt x="11116" y="10305"/>
                </a:cubicBezTo>
                <a:cubicBezTo>
                  <a:pt x="11252" y="13065"/>
                  <a:pt x="11228" y="13486"/>
                  <a:pt x="10913" y="13666"/>
                </a:cubicBezTo>
                <a:cubicBezTo>
                  <a:pt x="10400" y="13960"/>
                  <a:pt x="10459" y="14686"/>
                  <a:pt x="11018" y="14904"/>
                </a:cubicBezTo>
                <a:cubicBezTo>
                  <a:pt x="11471" y="15080"/>
                  <a:pt x="11491" y="15207"/>
                  <a:pt x="11344" y="17901"/>
                </a:cubicBezTo>
                <a:cubicBezTo>
                  <a:pt x="11248" y="19662"/>
                  <a:pt x="11267" y="20716"/>
                  <a:pt x="11401" y="20716"/>
                </a:cubicBezTo>
                <a:cubicBezTo>
                  <a:pt x="11791" y="20716"/>
                  <a:pt x="11923" y="18689"/>
                  <a:pt x="11841" y="13994"/>
                </a:cubicBezTo>
                <a:lnTo>
                  <a:pt x="11760" y="9359"/>
                </a:lnTo>
                <a:lnTo>
                  <a:pt x="12289" y="9359"/>
                </a:lnTo>
                <a:cubicBezTo>
                  <a:pt x="12704" y="9359"/>
                  <a:pt x="12883" y="9638"/>
                  <a:pt x="13111" y="10621"/>
                </a:cubicBezTo>
                <a:cubicBezTo>
                  <a:pt x="13602" y="12734"/>
                  <a:pt x="13804" y="16886"/>
                  <a:pt x="13502" y="18653"/>
                </a:cubicBezTo>
                <a:cubicBezTo>
                  <a:pt x="13225" y="20279"/>
                  <a:pt x="13242" y="20589"/>
                  <a:pt x="13592" y="20267"/>
                </a:cubicBezTo>
                <a:cubicBezTo>
                  <a:pt x="14355" y="19564"/>
                  <a:pt x="14463" y="14149"/>
                  <a:pt x="13771" y="11155"/>
                </a:cubicBezTo>
                <a:cubicBezTo>
                  <a:pt x="13477" y="9881"/>
                  <a:pt x="13480" y="9797"/>
                  <a:pt x="13934" y="9541"/>
                </a:cubicBezTo>
                <a:cubicBezTo>
                  <a:pt x="14196" y="9393"/>
                  <a:pt x="14478" y="9335"/>
                  <a:pt x="14561" y="9407"/>
                </a:cubicBezTo>
                <a:cubicBezTo>
                  <a:pt x="14871" y="9679"/>
                  <a:pt x="15408" y="11631"/>
                  <a:pt x="15408" y="12502"/>
                </a:cubicBezTo>
                <a:cubicBezTo>
                  <a:pt x="15408" y="12999"/>
                  <a:pt x="15551" y="13489"/>
                  <a:pt x="15734" y="13594"/>
                </a:cubicBezTo>
                <a:cubicBezTo>
                  <a:pt x="16211" y="13867"/>
                  <a:pt x="16160" y="16064"/>
                  <a:pt x="15628" y="17913"/>
                </a:cubicBezTo>
                <a:cubicBezTo>
                  <a:pt x="15019" y="20029"/>
                  <a:pt x="15084" y="20430"/>
                  <a:pt x="15823" y="19102"/>
                </a:cubicBezTo>
                <a:cubicBezTo>
                  <a:pt x="16408" y="18052"/>
                  <a:pt x="16466" y="18018"/>
                  <a:pt x="16686" y="18605"/>
                </a:cubicBezTo>
                <a:cubicBezTo>
                  <a:pt x="16916" y="19217"/>
                  <a:pt x="16935" y="19211"/>
                  <a:pt x="17436" y="18532"/>
                </a:cubicBezTo>
                <a:cubicBezTo>
                  <a:pt x="17718" y="18149"/>
                  <a:pt x="18051" y="17892"/>
                  <a:pt x="18177" y="17962"/>
                </a:cubicBezTo>
                <a:cubicBezTo>
                  <a:pt x="18606" y="18199"/>
                  <a:pt x="20314" y="15365"/>
                  <a:pt x="20954" y="13351"/>
                </a:cubicBezTo>
                <a:cubicBezTo>
                  <a:pt x="21345" y="12118"/>
                  <a:pt x="21549" y="11033"/>
                  <a:pt x="21573" y="10002"/>
                </a:cubicBezTo>
                <a:cubicBezTo>
                  <a:pt x="21596" y="8971"/>
                  <a:pt x="21432" y="7995"/>
                  <a:pt x="21092" y="6981"/>
                </a:cubicBezTo>
                <a:cubicBezTo>
                  <a:pt x="20424" y="4988"/>
                  <a:pt x="19309" y="3440"/>
                  <a:pt x="17721" y="2309"/>
                </a:cubicBezTo>
                <a:cubicBezTo>
                  <a:pt x="15750" y="907"/>
                  <a:pt x="13210" y="-92"/>
                  <a:pt x="12737" y="344"/>
                </a:cubicBezTo>
                <a:cubicBezTo>
                  <a:pt x="12589" y="480"/>
                  <a:pt x="12287" y="425"/>
                  <a:pt x="12069" y="222"/>
                </a:cubicBezTo>
                <a:cubicBezTo>
                  <a:pt x="11931" y="94"/>
                  <a:pt x="11811" y="19"/>
                  <a:pt x="11719" y="4"/>
                </a:cubicBezTo>
                <a:close/>
                <a:moveTo>
                  <a:pt x="8966" y="40"/>
                </a:moveTo>
                <a:cubicBezTo>
                  <a:pt x="8861" y="44"/>
                  <a:pt x="8716" y="90"/>
                  <a:pt x="8527" y="186"/>
                </a:cubicBezTo>
                <a:cubicBezTo>
                  <a:pt x="8244" y="329"/>
                  <a:pt x="7914" y="406"/>
                  <a:pt x="7794" y="356"/>
                </a:cubicBezTo>
                <a:cubicBezTo>
                  <a:pt x="7204" y="109"/>
                  <a:pt x="3957" y="2003"/>
                  <a:pt x="2598" y="3389"/>
                </a:cubicBezTo>
                <a:cubicBezTo>
                  <a:pt x="859" y="5164"/>
                  <a:pt x="13" y="7167"/>
                  <a:pt x="0" y="9602"/>
                </a:cubicBezTo>
                <a:cubicBezTo>
                  <a:pt x="-4" y="10413"/>
                  <a:pt x="82" y="11269"/>
                  <a:pt x="261" y="12186"/>
                </a:cubicBezTo>
                <a:cubicBezTo>
                  <a:pt x="661" y="14238"/>
                  <a:pt x="2190" y="17285"/>
                  <a:pt x="2989" y="17622"/>
                </a:cubicBezTo>
                <a:cubicBezTo>
                  <a:pt x="3264" y="17738"/>
                  <a:pt x="3584" y="18066"/>
                  <a:pt x="3697" y="18362"/>
                </a:cubicBezTo>
                <a:cubicBezTo>
                  <a:pt x="3862" y="18792"/>
                  <a:pt x="3983" y="18831"/>
                  <a:pt x="4300" y="18532"/>
                </a:cubicBezTo>
                <a:cubicBezTo>
                  <a:pt x="4630" y="18220"/>
                  <a:pt x="4776" y="18296"/>
                  <a:pt x="5171" y="19017"/>
                </a:cubicBezTo>
                <a:cubicBezTo>
                  <a:pt x="5896" y="20338"/>
                  <a:pt x="6001" y="19681"/>
                  <a:pt x="5351" y="17877"/>
                </a:cubicBezTo>
                <a:cubicBezTo>
                  <a:pt x="4648" y="15928"/>
                  <a:pt x="4691" y="14068"/>
                  <a:pt x="5489" y="11689"/>
                </a:cubicBezTo>
                <a:cubicBezTo>
                  <a:pt x="5987" y="10204"/>
                  <a:pt x="6713" y="9327"/>
                  <a:pt x="7053" y="9808"/>
                </a:cubicBezTo>
                <a:cubicBezTo>
                  <a:pt x="7135" y="9925"/>
                  <a:pt x="7052" y="10839"/>
                  <a:pt x="6865" y="11834"/>
                </a:cubicBezTo>
                <a:cubicBezTo>
                  <a:pt x="6413" y="14240"/>
                  <a:pt x="6421" y="17585"/>
                  <a:pt x="6882" y="19211"/>
                </a:cubicBezTo>
                <a:cubicBezTo>
                  <a:pt x="7125" y="20073"/>
                  <a:pt x="7321" y="20389"/>
                  <a:pt x="7468" y="20170"/>
                </a:cubicBezTo>
                <a:cubicBezTo>
                  <a:pt x="7615" y="19951"/>
                  <a:pt x="7578" y="19441"/>
                  <a:pt x="7354" y="18641"/>
                </a:cubicBezTo>
                <a:cubicBezTo>
                  <a:pt x="7169" y="17982"/>
                  <a:pt x="7012" y="16811"/>
                  <a:pt x="7012" y="16032"/>
                </a:cubicBezTo>
                <a:cubicBezTo>
                  <a:pt x="7012" y="14128"/>
                  <a:pt x="7774" y="10151"/>
                  <a:pt x="8233" y="9650"/>
                </a:cubicBezTo>
                <a:cubicBezTo>
                  <a:pt x="8437" y="9428"/>
                  <a:pt x="8537" y="9074"/>
                  <a:pt x="8453" y="8874"/>
                </a:cubicBezTo>
                <a:cubicBezTo>
                  <a:pt x="8370" y="8673"/>
                  <a:pt x="8427" y="8291"/>
                  <a:pt x="8575" y="8024"/>
                </a:cubicBezTo>
                <a:cubicBezTo>
                  <a:pt x="8792" y="7636"/>
                  <a:pt x="8767" y="7421"/>
                  <a:pt x="8478" y="6944"/>
                </a:cubicBezTo>
                <a:cubicBezTo>
                  <a:pt x="8214" y="6510"/>
                  <a:pt x="8119" y="5722"/>
                  <a:pt x="8119" y="4020"/>
                </a:cubicBezTo>
                <a:cubicBezTo>
                  <a:pt x="8119" y="1885"/>
                  <a:pt x="8170" y="1626"/>
                  <a:pt x="8706" y="999"/>
                </a:cubicBezTo>
                <a:cubicBezTo>
                  <a:pt x="9207" y="411"/>
                  <a:pt x="9281" y="30"/>
                  <a:pt x="8966" y="40"/>
                </a:cubicBezTo>
                <a:close/>
                <a:moveTo>
                  <a:pt x="10220" y="101"/>
                </a:moveTo>
                <a:cubicBezTo>
                  <a:pt x="9922" y="249"/>
                  <a:pt x="9656" y="3766"/>
                  <a:pt x="9813" y="5500"/>
                </a:cubicBezTo>
                <a:cubicBezTo>
                  <a:pt x="9883" y="6271"/>
                  <a:pt x="9840" y="7084"/>
                  <a:pt x="9724" y="7308"/>
                </a:cubicBezTo>
                <a:cubicBezTo>
                  <a:pt x="9103" y="8512"/>
                  <a:pt x="8588" y="18428"/>
                  <a:pt x="9056" y="20134"/>
                </a:cubicBezTo>
                <a:cubicBezTo>
                  <a:pt x="9433" y="21508"/>
                  <a:pt x="9553" y="20396"/>
                  <a:pt x="9553" y="15681"/>
                </a:cubicBezTo>
                <a:cubicBezTo>
                  <a:pt x="9553" y="11535"/>
                  <a:pt x="9624" y="10498"/>
                  <a:pt x="9927" y="9808"/>
                </a:cubicBezTo>
                <a:cubicBezTo>
                  <a:pt x="10215" y="9154"/>
                  <a:pt x="10310" y="7989"/>
                  <a:pt x="10367" y="4481"/>
                </a:cubicBezTo>
                <a:cubicBezTo>
                  <a:pt x="10414" y="1584"/>
                  <a:pt x="10363" y="30"/>
                  <a:pt x="10220" y="10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9" name="DiameterTopBottom24_DiameterBody41_StrandCount28_Twist0.4.png" descr="DiameterTopBottom24_DiameterBody41_StrandCount28_Twist0.4.png"/>
          <p:cNvPicPr>
            <a:picLocks noChangeAspect="1"/>
          </p:cNvPicPr>
          <p:nvPr/>
        </p:nvPicPr>
        <p:blipFill>
          <a:blip r:embed="rId7">
            <a:extLst/>
          </a:blip>
          <a:srcRect l="39846" t="59560" r="38475" b="26617"/>
          <a:stretch>
            <a:fillRect/>
          </a:stretch>
        </p:blipFill>
        <p:spPr>
          <a:xfrm>
            <a:off x="6368557" y="1116584"/>
            <a:ext cx="1118623" cy="713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4" h="21416" fill="norm" stroke="1" extrusionOk="0">
                <a:moveTo>
                  <a:pt x="11514" y="0"/>
                </a:moveTo>
                <a:cubicBezTo>
                  <a:pt x="11452" y="4"/>
                  <a:pt x="11392" y="157"/>
                  <a:pt x="11280" y="453"/>
                </a:cubicBezTo>
                <a:cubicBezTo>
                  <a:pt x="11050" y="1058"/>
                  <a:pt x="11026" y="1051"/>
                  <a:pt x="10606" y="453"/>
                </a:cubicBezTo>
                <a:cubicBezTo>
                  <a:pt x="10187" y="-145"/>
                  <a:pt x="10160" y="-145"/>
                  <a:pt x="9948" y="453"/>
                </a:cubicBezTo>
                <a:cubicBezTo>
                  <a:pt x="9736" y="1051"/>
                  <a:pt x="9717" y="1051"/>
                  <a:pt x="9297" y="453"/>
                </a:cubicBezTo>
                <a:cubicBezTo>
                  <a:pt x="8880" y="-142"/>
                  <a:pt x="8848" y="-136"/>
                  <a:pt x="8639" y="453"/>
                </a:cubicBezTo>
                <a:cubicBezTo>
                  <a:pt x="8476" y="912"/>
                  <a:pt x="8353" y="970"/>
                  <a:pt x="8140" y="691"/>
                </a:cubicBezTo>
                <a:cubicBezTo>
                  <a:pt x="7934" y="422"/>
                  <a:pt x="7675" y="428"/>
                  <a:pt x="7224" y="715"/>
                </a:cubicBezTo>
                <a:cubicBezTo>
                  <a:pt x="5818" y="1610"/>
                  <a:pt x="4734" y="2543"/>
                  <a:pt x="4387" y="3146"/>
                </a:cubicBezTo>
                <a:cubicBezTo>
                  <a:pt x="4185" y="3497"/>
                  <a:pt x="3845" y="3778"/>
                  <a:pt x="3638" y="3778"/>
                </a:cubicBezTo>
                <a:cubicBezTo>
                  <a:pt x="3431" y="3778"/>
                  <a:pt x="3145" y="4018"/>
                  <a:pt x="2995" y="4302"/>
                </a:cubicBezTo>
                <a:cubicBezTo>
                  <a:pt x="2846" y="4586"/>
                  <a:pt x="2591" y="4814"/>
                  <a:pt x="2435" y="4814"/>
                </a:cubicBezTo>
                <a:cubicBezTo>
                  <a:pt x="2280" y="4814"/>
                  <a:pt x="1759" y="5409"/>
                  <a:pt x="1278" y="6137"/>
                </a:cubicBezTo>
                <a:cubicBezTo>
                  <a:pt x="333" y="7567"/>
                  <a:pt x="-208" y="9815"/>
                  <a:pt x="75" y="11119"/>
                </a:cubicBezTo>
                <a:cubicBezTo>
                  <a:pt x="165" y="11535"/>
                  <a:pt x="248" y="11953"/>
                  <a:pt x="257" y="12048"/>
                </a:cubicBezTo>
                <a:cubicBezTo>
                  <a:pt x="286" y="12353"/>
                  <a:pt x="1118" y="14267"/>
                  <a:pt x="1376" y="14622"/>
                </a:cubicBezTo>
                <a:cubicBezTo>
                  <a:pt x="1514" y="14812"/>
                  <a:pt x="1694" y="15385"/>
                  <a:pt x="1770" y="15897"/>
                </a:cubicBezTo>
                <a:cubicBezTo>
                  <a:pt x="1916" y="16891"/>
                  <a:pt x="2786" y="18591"/>
                  <a:pt x="3154" y="18591"/>
                </a:cubicBezTo>
                <a:cubicBezTo>
                  <a:pt x="3276" y="18591"/>
                  <a:pt x="3496" y="18819"/>
                  <a:pt x="3646" y="19103"/>
                </a:cubicBezTo>
                <a:cubicBezTo>
                  <a:pt x="3796" y="19387"/>
                  <a:pt x="4139" y="19615"/>
                  <a:pt x="4410" y="19615"/>
                </a:cubicBezTo>
                <a:cubicBezTo>
                  <a:pt x="4681" y="19615"/>
                  <a:pt x="5030" y="19851"/>
                  <a:pt x="5182" y="20140"/>
                </a:cubicBezTo>
                <a:cubicBezTo>
                  <a:pt x="5338" y="20437"/>
                  <a:pt x="5630" y="20586"/>
                  <a:pt x="5855" y="20473"/>
                </a:cubicBezTo>
                <a:cubicBezTo>
                  <a:pt x="6074" y="20364"/>
                  <a:pt x="6480" y="20464"/>
                  <a:pt x="6755" y="20700"/>
                </a:cubicBezTo>
                <a:cubicBezTo>
                  <a:pt x="7030" y="20935"/>
                  <a:pt x="7552" y="21096"/>
                  <a:pt x="7913" y="21057"/>
                </a:cubicBezTo>
                <a:cubicBezTo>
                  <a:pt x="8274" y="21019"/>
                  <a:pt x="8682" y="21103"/>
                  <a:pt x="8821" y="21248"/>
                </a:cubicBezTo>
                <a:cubicBezTo>
                  <a:pt x="8960" y="21393"/>
                  <a:pt x="9700" y="21455"/>
                  <a:pt x="10462" y="21391"/>
                </a:cubicBezTo>
                <a:cubicBezTo>
                  <a:pt x="11225" y="21327"/>
                  <a:pt x="12236" y="21251"/>
                  <a:pt x="12717" y="21212"/>
                </a:cubicBezTo>
                <a:cubicBezTo>
                  <a:pt x="13198" y="21173"/>
                  <a:pt x="13768" y="21010"/>
                  <a:pt x="13980" y="20855"/>
                </a:cubicBezTo>
                <a:cubicBezTo>
                  <a:pt x="14193" y="20699"/>
                  <a:pt x="14557" y="20652"/>
                  <a:pt x="14790" y="20748"/>
                </a:cubicBezTo>
                <a:cubicBezTo>
                  <a:pt x="15023" y="20844"/>
                  <a:pt x="15391" y="20708"/>
                  <a:pt x="15607" y="20450"/>
                </a:cubicBezTo>
                <a:cubicBezTo>
                  <a:pt x="15823" y="20192"/>
                  <a:pt x="16206" y="19979"/>
                  <a:pt x="16462" y="19973"/>
                </a:cubicBezTo>
                <a:cubicBezTo>
                  <a:pt x="16718" y="19967"/>
                  <a:pt x="17054" y="19733"/>
                  <a:pt x="17203" y="19449"/>
                </a:cubicBezTo>
                <a:cubicBezTo>
                  <a:pt x="17353" y="19165"/>
                  <a:pt x="17603" y="18924"/>
                  <a:pt x="17763" y="18924"/>
                </a:cubicBezTo>
                <a:cubicBezTo>
                  <a:pt x="18145" y="18924"/>
                  <a:pt x="18974" y="17598"/>
                  <a:pt x="19382" y="16326"/>
                </a:cubicBezTo>
                <a:cubicBezTo>
                  <a:pt x="19561" y="15770"/>
                  <a:pt x="20095" y="14410"/>
                  <a:pt x="20562" y="13311"/>
                </a:cubicBezTo>
                <a:cubicBezTo>
                  <a:pt x="21300" y="11576"/>
                  <a:pt x="21392" y="11128"/>
                  <a:pt x="21289" y="9915"/>
                </a:cubicBezTo>
                <a:cubicBezTo>
                  <a:pt x="21223" y="9146"/>
                  <a:pt x="20933" y="8001"/>
                  <a:pt x="20646" y="7365"/>
                </a:cubicBezTo>
                <a:cubicBezTo>
                  <a:pt x="20040" y="6025"/>
                  <a:pt x="18557" y="4246"/>
                  <a:pt x="17793" y="3945"/>
                </a:cubicBezTo>
                <a:cubicBezTo>
                  <a:pt x="17504" y="3830"/>
                  <a:pt x="16965" y="3304"/>
                  <a:pt x="16598" y="2777"/>
                </a:cubicBezTo>
                <a:cubicBezTo>
                  <a:pt x="15957" y="1854"/>
                  <a:pt x="15364" y="1291"/>
                  <a:pt x="14903" y="1180"/>
                </a:cubicBezTo>
                <a:cubicBezTo>
                  <a:pt x="14783" y="1151"/>
                  <a:pt x="14518" y="1010"/>
                  <a:pt x="14313" y="870"/>
                </a:cubicBezTo>
                <a:cubicBezTo>
                  <a:pt x="14109" y="729"/>
                  <a:pt x="13839" y="730"/>
                  <a:pt x="13708" y="858"/>
                </a:cubicBezTo>
                <a:cubicBezTo>
                  <a:pt x="13577" y="986"/>
                  <a:pt x="13318" y="885"/>
                  <a:pt x="13133" y="644"/>
                </a:cubicBezTo>
                <a:cubicBezTo>
                  <a:pt x="12873" y="303"/>
                  <a:pt x="12702" y="295"/>
                  <a:pt x="12384" y="608"/>
                </a:cubicBezTo>
                <a:cubicBezTo>
                  <a:pt x="12049" y="937"/>
                  <a:pt x="11934" y="904"/>
                  <a:pt x="11749" y="417"/>
                </a:cubicBezTo>
                <a:cubicBezTo>
                  <a:pt x="11641" y="136"/>
                  <a:pt x="11576" y="-4"/>
                  <a:pt x="11514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0" name="DiameterTopBottom24_DiameterBody41_StrandCount39_Twist-0.5.png" descr="DiameterTopBottom24_DiameterBody41_StrandCount39_Twist-0.5.png"/>
          <p:cNvPicPr>
            <a:picLocks noChangeAspect="1"/>
          </p:cNvPicPr>
          <p:nvPr/>
        </p:nvPicPr>
        <p:blipFill>
          <a:blip r:embed="rId8">
            <a:extLst/>
          </a:blip>
          <a:srcRect l="39837" t="59651" r="38501" b="26601"/>
          <a:stretch>
            <a:fillRect/>
          </a:stretch>
        </p:blipFill>
        <p:spPr>
          <a:xfrm>
            <a:off x="7694355" y="1118179"/>
            <a:ext cx="1118764" cy="710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44" fill="norm" stroke="1" extrusionOk="0">
                <a:moveTo>
                  <a:pt x="10214" y="23"/>
                </a:moveTo>
                <a:cubicBezTo>
                  <a:pt x="7826" y="164"/>
                  <a:pt x="5553" y="1185"/>
                  <a:pt x="4784" y="2479"/>
                </a:cubicBezTo>
                <a:cubicBezTo>
                  <a:pt x="4487" y="2978"/>
                  <a:pt x="3734" y="3787"/>
                  <a:pt x="3104" y="4273"/>
                </a:cubicBezTo>
                <a:cubicBezTo>
                  <a:pt x="1017" y="5887"/>
                  <a:pt x="-62" y="8017"/>
                  <a:pt x="3" y="10246"/>
                </a:cubicBezTo>
                <a:cubicBezTo>
                  <a:pt x="25" y="10990"/>
                  <a:pt x="174" y="11745"/>
                  <a:pt x="454" y="12498"/>
                </a:cubicBezTo>
                <a:cubicBezTo>
                  <a:pt x="764" y="13332"/>
                  <a:pt x="1173" y="14214"/>
                  <a:pt x="1363" y="14461"/>
                </a:cubicBezTo>
                <a:cubicBezTo>
                  <a:pt x="1552" y="14709"/>
                  <a:pt x="1706" y="15215"/>
                  <a:pt x="1706" y="15593"/>
                </a:cubicBezTo>
                <a:cubicBezTo>
                  <a:pt x="1706" y="16416"/>
                  <a:pt x="2383" y="18303"/>
                  <a:pt x="2676" y="18303"/>
                </a:cubicBezTo>
                <a:cubicBezTo>
                  <a:pt x="2790" y="18303"/>
                  <a:pt x="3193" y="18680"/>
                  <a:pt x="3570" y="19134"/>
                </a:cubicBezTo>
                <a:cubicBezTo>
                  <a:pt x="3947" y="19587"/>
                  <a:pt x="4597" y="20061"/>
                  <a:pt x="5021" y="20193"/>
                </a:cubicBezTo>
                <a:cubicBezTo>
                  <a:pt x="5445" y="20325"/>
                  <a:pt x="5992" y="20585"/>
                  <a:pt x="6235" y="20759"/>
                </a:cubicBezTo>
                <a:cubicBezTo>
                  <a:pt x="6478" y="20934"/>
                  <a:pt x="7270" y="21198"/>
                  <a:pt x="7999" y="21349"/>
                </a:cubicBezTo>
                <a:cubicBezTo>
                  <a:pt x="8696" y="21494"/>
                  <a:pt x="9706" y="21558"/>
                  <a:pt x="10726" y="21542"/>
                </a:cubicBezTo>
                <a:cubicBezTo>
                  <a:pt x="11745" y="21526"/>
                  <a:pt x="12775" y="21432"/>
                  <a:pt x="13521" y="21265"/>
                </a:cubicBezTo>
                <a:cubicBezTo>
                  <a:pt x="14007" y="21156"/>
                  <a:pt x="14625" y="21027"/>
                  <a:pt x="14888" y="20988"/>
                </a:cubicBezTo>
                <a:cubicBezTo>
                  <a:pt x="15151" y="20949"/>
                  <a:pt x="15439" y="20807"/>
                  <a:pt x="15530" y="20663"/>
                </a:cubicBezTo>
                <a:cubicBezTo>
                  <a:pt x="15621" y="20519"/>
                  <a:pt x="15925" y="20398"/>
                  <a:pt x="16202" y="20398"/>
                </a:cubicBezTo>
                <a:cubicBezTo>
                  <a:pt x="16478" y="20398"/>
                  <a:pt x="16760" y="20240"/>
                  <a:pt x="16836" y="20049"/>
                </a:cubicBezTo>
                <a:cubicBezTo>
                  <a:pt x="16911" y="19857"/>
                  <a:pt x="17165" y="19700"/>
                  <a:pt x="17401" y="19700"/>
                </a:cubicBezTo>
                <a:cubicBezTo>
                  <a:pt x="17972" y="19700"/>
                  <a:pt x="19550" y="17181"/>
                  <a:pt x="19738" y="15966"/>
                </a:cubicBezTo>
                <a:cubicBezTo>
                  <a:pt x="19820" y="15435"/>
                  <a:pt x="20178" y="14467"/>
                  <a:pt x="20532" y="13823"/>
                </a:cubicBezTo>
                <a:cubicBezTo>
                  <a:pt x="21185" y="12636"/>
                  <a:pt x="21485" y="11693"/>
                  <a:pt x="21525" y="10559"/>
                </a:cubicBezTo>
                <a:cubicBezTo>
                  <a:pt x="21538" y="10182"/>
                  <a:pt x="21520" y="9791"/>
                  <a:pt x="21479" y="9355"/>
                </a:cubicBezTo>
                <a:cubicBezTo>
                  <a:pt x="21314" y="7612"/>
                  <a:pt x="19979" y="5382"/>
                  <a:pt x="18455" y="4310"/>
                </a:cubicBezTo>
                <a:cubicBezTo>
                  <a:pt x="17929" y="3940"/>
                  <a:pt x="17200" y="3188"/>
                  <a:pt x="16836" y="2636"/>
                </a:cubicBezTo>
                <a:cubicBezTo>
                  <a:pt x="16168" y="1624"/>
                  <a:pt x="15317" y="965"/>
                  <a:pt x="14300" y="673"/>
                </a:cubicBezTo>
                <a:cubicBezTo>
                  <a:pt x="13996" y="586"/>
                  <a:pt x="13396" y="371"/>
                  <a:pt x="12971" y="203"/>
                </a:cubicBezTo>
                <a:cubicBezTo>
                  <a:pt x="12546" y="35"/>
                  <a:pt x="11307" y="-42"/>
                  <a:pt x="10214" y="2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1" name="DiameterTopBottom24_DiameterBody41_StrandCount39_Twist0.0.png" descr="DiameterTopBottom24_DiameterBody41_StrandCount39_Twist0.0.png"/>
          <p:cNvPicPr>
            <a:picLocks noChangeAspect="1"/>
          </p:cNvPicPr>
          <p:nvPr/>
        </p:nvPicPr>
        <p:blipFill>
          <a:blip r:embed="rId9">
            <a:extLst/>
          </a:blip>
          <a:srcRect l="39857" t="59559" r="38511" b="26498"/>
          <a:stretch>
            <a:fillRect/>
          </a:stretch>
        </p:blipFill>
        <p:spPr>
          <a:xfrm>
            <a:off x="8924417" y="1124436"/>
            <a:ext cx="1082187" cy="697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511" fill="norm" stroke="1" extrusionOk="0">
                <a:moveTo>
                  <a:pt x="10545" y="0"/>
                </a:moveTo>
                <a:lnTo>
                  <a:pt x="10629" y="2142"/>
                </a:lnTo>
                <a:cubicBezTo>
                  <a:pt x="10674" y="3319"/>
                  <a:pt x="10630" y="6750"/>
                  <a:pt x="10530" y="9767"/>
                </a:cubicBezTo>
                <a:cubicBezTo>
                  <a:pt x="10429" y="12784"/>
                  <a:pt x="10374" y="16689"/>
                  <a:pt x="10414" y="18445"/>
                </a:cubicBezTo>
                <a:cubicBezTo>
                  <a:pt x="10467" y="20698"/>
                  <a:pt x="10566" y="21599"/>
                  <a:pt x="10745" y="21505"/>
                </a:cubicBezTo>
                <a:cubicBezTo>
                  <a:pt x="10919" y="21412"/>
                  <a:pt x="11031" y="19641"/>
                  <a:pt x="11105" y="15826"/>
                </a:cubicBezTo>
                <a:cubicBezTo>
                  <a:pt x="11169" y="12559"/>
                  <a:pt x="11301" y="10245"/>
                  <a:pt x="11428" y="10195"/>
                </a:cubicBezTo>
                <a:cubicBezTo>
                  <a:pt x="11803" y="10048"/>
                  <a:pt x="12224" y="16360"/>
                  <a:pt x="12004" y="18849"/>
                </a:cubicBezTo>
                <a:cubicBezTo>
                  <a:pt x="11787" y="21290"/>
                  <a:pt x="11800" y="21422"/>
                  <a:pt x="12265" y="21137"/>
                </a:cubicBezTo>
                <a:cubicBezTo>
                  <a:pt x="12716" y="20861"/>
                  <a:pt x="12916" y="18199"/>
                  <a:pt x="12725" y="14944"/>
                </a:cubicBezTo>
                <a:cubicBezTo>
                  <a:pt x="12486" y="10868"/>
                  <a:pt x="12481" y="10457"/>
                  <a:pt x="12718" y="10440"/>
                </a:cubicBezTo>
                <a:cubicBezTo>
                  <a:pt x="13381" y="10394"/>
                  <a:pt x="13955" y="17373"/>
                  <a:pt x="13478" y="19681"/>
                </a:cubicBezTo>
                <a:cubicBezTo>
                  <a:pt x="13176" y="21138"/>
                  <a:pt x="13295" y="21569"/>
                  <a:pt x="13815" y="20880"/>
                </a:cubicBezTo>
                <a:cubicBezTo>
                  <a:pt x="14012" y="20620"/>
                  <a:pt x="14392" y="20445"/>
                  <a:pt x="14660" y="20501"/>
                </a:cubicBezTo>
                <a:cubicBezTo>
                  <a:pt x="14928" y="20557"/>
                  <a:pt x="15218" y="20447"/>
                  <a:pt x="15297" y="20244"/>
                </a:cubicBezTo>
                <a:cubicBezTo>
                  <a:pt x="15376" y="20041"/>
                  <a:pt x="15534" y="19958"/>
                  <a:pt x="15650" y="20073"/>
                </a:cubicBezTo>
                <a:cubicBezTo>
                  <a:pt x="15856" y="20275"/>
                  <a:pt x="16570" y="19789"/>
                  <a:pt x="17877" y="18555"/>
                </a:cubicBezTo>
                <a:cubicBezTo>
                  <a:pt x="18929" y="17561"/>
                  <a:pt x="20449" y="14289"/>
                  <a:pt x="20763" y="12337"/>
                </a:cubicBezTo>
                <a:cubicBezTo>
                  <a:pt x="21446" y="8090"/>
                  <a:pt x="20067" y="4594"/>
                  <a:pt x="16756" y="2154"/>
                </a:cubicBezTo>
                <a:cubicBezTo>
                  <a:pt x="15099" y="934"/>
                  <a:pt x="13683" y="361"/>
                  <a:pt x="11743" y="135"/>
                </a:cubicBezTo>
                <a:lnTo>
                  <a:pt x="10545" y="0"/>
                </a:lnTo>
                <a:close/>
                <a:moveTo>
                  <a:pt x="10023" y="73"/>
                </a:moveTo>
                <a:cubicBezTo>
                  <a:pt x="9859" y="35"/>
                  <a:pt x="9531" y="67"/>
                  <a:pt x="8986" y="147"/>
                </a:cubicBezTo>
                <a:cubicBezTo>
                  <a:pt x="6891" y="456"/>
                  <a:pt x="5755" y="958"/>
                  <a:pt x="3866" y="2411"/>
                </a:cubicBezTo>
                <a:cubicBezTo>
                  <a:pt x="1844" y="3966"/>
                  <a:pt x="774" y="5694"/>
                  <a:pt x="235" y="8286"/>
                </a:cubicBezTo>
                <a:cubicBezTo>
                  <a:pt x="-154" y="10151"/>
                  <a:pt x="-70" y="11637"/>
                  <a:pt x="557" y="13879"/>
                </a:cubicBezTo>
                <a:cubicBezTo>
                  <a:pt x="1059" y="15675"/>
                  <a:pt x="2488" y="18190"/>
                  <a:pt x="3398" y="18885"/>
                </a:cubicBezTo>
                <a:cubicBezTo>
                  <a:pt x="3795" y="19189"/>
                  <a:pt x="4374" y="19640"/>
                  <a:pt x="4687" y="19877"/>
                </a:cubicBezTo>
                <a:cubicBezTo>
                  <a:pt x="5001" y="20114"/>
                  <a:pt x="5388" y="20225"/>
                  <a:pt x="5547" y="20134"/>
                </a:cubicBezTo>
                <a:cubicBezTo>
                  <a:pt x="5707" y="20042"/>
                  <a:pt x="6005" y="20209"/>
                  <a:pt x="6215" y="20501"/>
                </a:cubicBezTo>
                <a:cubicBezTo>
                  <a:pt x="6505" y="20904"/>
                  <a:pt x="6662" y="20939"/>
                  <a:pt x="6852" y="20636"/>
                </a:cubicBezTo>
                <a:cubicBezTo>
                  <a:pt x="7042" y="20333"/>
                  <a:pt x="7192" y="20366"/>
                  <a:pt x="7489" y="20795"/>
                </a:cubicBezTo>
                <a:cubicBezTo>
                  <a:pt x="8048" y="21600"/>
                  <a:pt x="8146" y="21238"/>
                  <a:pt x="7873" y="19326"/>
                </a:cubicBezTo>
                <a:cubicBezTo>
                  <a:pt x="7618" y="17531"/>
                  <a:pt x="7733" y="14547"/>
                  <a:pt x="8173" y="11799"/>
                </a:cubicBezTo>
                <a:cubicBezTo>
                  <a:pt x="8475" y="9909"/>
                  <a:pt x="8865" y="9817"/>
                  <a:pt x="8810" y="11652"/>
                </a:cubicBezTo>
                <a:cubicBezTo>
                  <a:pt x="8638" y="17347"/>
                  <a:pt x="8687" y="20562"/>
                  <a:pt x="8948" y="21064"/>
                </a:cubicBezTo>
                <a:cubicBezTo>
                  <a:pt x="9105" y="21365"/>
                  <a:pt x="9285" y="21530"/>
                  <a:pt x="9347" y="21431"/>
                </a:cubicBezTo>
                <a:cubicBezTo>
                  <a:pt x="9409" y="21332"/>
                  <a:pt x="9472" y="19437"/>
                  <a:pt x="9493" y="17221"/>
                </a:cubicBezTo>
                <a:cubicBezTo>
                  <a:pt x="9571" y="9204"/>
                  <a:pt x="9868" y="849"/>
                  <a:pt x="10092" y="404"/>
                </a:cubicBezTo>
                <a:cubicBezTo>
                  <a:pt x="10185" y="219"/>
                  <a:pt x="10187" y="111"/>
                  <a:pt x="10023" y="7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2" name="DiameterTopBottom24_DiameterBody41_StrandCount50_Twist-0.5.png" descr="DiameterTopBottom24_DiameterBody41_StrandCount50_Twist-0.5.png"/>
          <p:cNvPicPr>
            <a:picLocks noChangeAspect="1"/>
          </p:cNvPicPr>
          <p:nvPr/>
        </p:nvPicPr>
        <p:blipFill>
          <a:blip r:embed="rId10">
            <a:extLst/>
          </a:blip>
          <a:srcRect l="39854" t="59672" r="38457" b="26567"/>
          <a:stretch>
            <a:fillRect/>
          </a:stretch>
        </p:blipFill>
        <p:spPr>
          <a:xfrm>
            <a:off x="10117856" y="1095425"/>
            <a:ext cx="1190831" cy="755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220" fill="norm" stroke="1" extrusionOk="0">
                <a:moveTo>
                  <a:pt x="10743" y="1"/>
                </a:moveTo>
                <a:cubicBezTo>
                  <a:pt x="7603" y="-10"/>
                  <a:pt x="5911" y="682"/>
                  <a:pt x="4855" y="2419"/>
                </a:cubicBezTo>
                <a:cubicBezTo>
                  <a:pt x="4465" y="3062"/>
                  <a:pt x="4054" y="3590"/>
                  <a:pt x="3936" y="3590"/>
                </a:cubicBezTo>
                <a:cubicBezTo>
                  <a:pt x="3582" y="3590"/>
                  <a:pt x="1967" y="5014"/>
                  <a:pt x="1172" y="6031"/>
                </a:cubicBezTo>
                <a:cubicBezTo>
                  <a:pt x="421" y="6991"/>
                  <a:pt x="28" y="8310"/>
                  <a:pt x="1" y="9687"/>
                </a:cubicBezTo>
                <a:cubicBezTo>
                  <a:pt x="-25" y="11063"/>
                  <a:pt x="318" y="12501"/>
                  <a:pt x="1028" y="13699"/>
                </a:cubicBezTo>
                <a:cubicBezTo>
                  <a:pt x="1363" y="14265"/>
                  <a:pt x="1704" y="15185"/>
                  <a:pt x="1789" y="15750"/>
                </a:cubicBezTo>
                <a:cubicBezTo>
                  <a:pt x="2002" y="17166"/>
                  <a:pt x="2703" y="18236"/>
                  <a:pt x="4036" y="19183"/>
                </a:cubicBezTo>
                <a:cubicBezTo>
                  <a:pt x="5476" y="20206"/>
                  <a:pt x="6728" y="20730"/>
                  <a:pt x="8531" y="21056"/>
                </a:cubicBezTo>
                <a:cubicBezTo>
                  <a:pt x="11490" y="21590"/>
                  <a:pt x="15415" y="20783"/>
                  <a:pt x="17535" y="19194"/>
                </a:cubicBezTo>
                <a:cubicBezTo>
                  <a:pt x="18752" y="18283"/>
                  <a:pt x="19790" y="16585"/>
                  <a:pt x="19790" y="15516"/>
                </a:cubicBezTo>
                <a:cubicBezTo>
                  <a:pt x="19790" y="15129"/>
                  <a:pt x="20133" y="14228"/>
                  <a:pt x="20551" y="13510"/>
                </a:cubicBezTo>
                <a:cubicBezTo>
                  <a:pt x="21249" y="12310"/>
                  <a:pt x="21575" y="11037"/>
                  <a:pt x="21542" y="9798"/>
                </a:cubicBezTo>
                <a:cubicBezTo>
                  <a:pt x="21486" y="7733"/>
                  <a:pt x="20437" y="5738"/>
                  <a:pt x="18497" y="4236"/>
                </a:cubicBezTo>
                <a:cubicBezTo>
                  <a:pt x="17933" y="3799"/>
                  <a:pt x="17102" y="2942"/>
                  <a:pt x="16652" y="2330"/>
                </a:cubicBezTo>
                <a:cubicBezTo>
                  <a:pt x="15433" y="673"/>
                  <a:pt x="13753" y="11"/>
                  <a:pt x="10743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3" name="DiameterTopBottom24_DiameterBody41_StrandCount50_Twist0.0.png" descr="DiameterTopBottom24_DiameterBody41_StrandCount50_Twist0.0.png"/>
          <p:cNvPicPr>
            <a:picLocks noChangeAspect="1"/>
          </p:cNvPicPr>
          <p:nvPr/>
        </p:nvPicPr>
        <p:blipFill>
          <a:blip r:embed="rId11">
            <a:extLst/>
          </a:blip>
          <a:srcRect l="39831" t="59578" r="38545" b="26715"/>
          <a:stretch>
            <a:fillRect/>
          </a:stretch>
        </p:blipFill>
        <p:spPr>
          <a:xfrm>
            <a:off x="11443654" y="1095364"/>
            <a:ext cx="1192224" cy="755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3" h="21196" fill="norm" stroke="1" extrusionOk="0">
                <a:moveTo>
                  <a:pt x="10218" y="4"/>
                </a:moveTo>
                <a:cubicBezTo>
                  <a:pt x="8472" y="49"/>
                  <a:pt x="6706" y="568"/>
                  <a:pt x="5041" y="1562"/>
                </a:cubicBezTo>
                <a:cubicBezTo>
                  <a:pt x="2261" y="3222"/>
                  <a:pt x="659" y="5577"/>
                  <a:pt x="161" y="8742"/>
                </a:cubicBezTo>
                <a:cubicBezTo>
                  <a:pt x="44" y="9485"/>
                  <a:pt x="-10" y="9985"/>
                  <a:pt x="2" y="10512"/>
                </a:cubicBezTo>
                <a:cubicBezTo>
                  <a:pt x="14" y="11039"/>
                  <a:pt x="92" y="11595"/>
                  <a:pt x="244" y="12438"/>
                </a:cubicBezTo>
                <a:cubicBezTo>
                  <a:pt x="981" y="16517"/>
                  <a:pt x="3318" y="19591"/>
                  <a:pt x="6571" y="20764"/>
                </a:cubicBezTo>
                <a:cubicBezTo>
                  <a:pt x="8687" y="21528"/>
                  <a:pt x="13719" y="21232"/>
                  <a:pt x="15534" y="20241"/>
                </a:cubicBezTo>
                <a:cubicBezTo>
                  <a:pt x="17332" y="19260"/>
                  <a:pt x="18567" y="17870"/>
                  <a:pt x="19583" y="15666"/>
                </a:cubicBezTo>
                <a:cubicBezTo>
                  <a:pt x="21590" y="11317"/>
                  <a:pt x="21068" y="6574"/>
                  <a:pt x="18261" y="3577"/>
                </a:cubicBezTo>
                <a:cubicBezTo>
                  <a:pt x="15988" y="1150"/>
                  <a:pt x="13129" y="-72"/>
                  <a:pt x="10218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4" name="DiameterTopBottom24_DiameterBody68_StrandCount16_Twist-0.5.png" descr="DiameterTopBottom24_DiameterBody68_StrandCount16_Twist-0.5.png"/>
          <p:cNvPicPr>
            <a:picLocks noChangeAspect="1"/>
          </p:cNvPicPr>
          <p:nvPr/>
        </p:nvPicPr>
        <p:blipFill>
          <a:blip r:embed="rId12">
            <a:extLst/>
          </a:blip>
          <a:srcRect l="33361" t="58889" r="31964" b="25217"/>
          <a:stretch>
            <a:fillRect/>
          </a:stretch>
        </p:blipFill>
        <p:spPr>
          <a:xfrm>
            <a:off x="313339" y="2216867"/>
            <a:ext cx="1118495" cy="512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97" h="21024" fill="norm" stroke="1" extrusionOk="0">
                <a:moveTo>
                  <a:pt x="10925" y="52"/>
                </a:moveTo>
                <a:cubicBezTo>
                  <a:pt x="10060" y="-41"/>
                  <a:pt x="9166" y="-12"/>
                  <a:pt x="8256" y="166"/>
                </a:cubicBezTo>
                <a:cubicBezTo>
                  <a:pt x="2972" y="1198"/>
                  <a:pt x="84" y="5059"/>
                  <a:pt x="2" y="9346"/>
                </a:cubicBezTo>
                <a:cubicBezTo>
                  <a:pt x="-62" y="12680"/>
                  <a:pt x="1567" y="16271"/>
                  <a:pt x="5081" y="19014"/>
                </a:cubicBezTo>
                <a:cubicBezTo>
                  <a:pt x="7767" y="21111"/>
                  <a:pt x="10457" y="21559"/>
                  <a:pt x="13349" y="20397"/>
                </a:cubicBezTo>
                <a:cubicBezTo>
                  <a:pt x="14948" y="19755"/>
                  <a:pt x="18310" y="15870"/>
                  <a:pt x="19151" y="13692"/>
                </a:cubicBezTo>
                <a:cubicBezTo>
                  <a:pt x="21538" y="7504"/>
                  <a:pt x="16979" y="704"/>
                  <a:pt x="10925" y="5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5" name="DiameterTopBottom24_DiameterBody68_StrandCount16_Twist0.4.png" descr="DiameterTopBottom24_DiameterBody68_StrandCount16_Twist0.4.png"/>
          <p:cNvPicPr>
            <a:picLocks noChangeAspect="1"/>
          </p:cNvPicPr>
          <p:nvPr/>
        </p:nvPicPr>
        <p:blipFill>
          <a:blip r:embed="rId13">
            <a:extLst/>
          </a:blip>
          <a:srcRect l="33062" t="58333" r="31679" b="24850"/>
          <a:stretch>
            <a:fillRect/>
          </a:stretch>
        </p:blipFill>
        <p:spPr>
          <a:xfrm>
            <a:off x="1468677" y="2206472"/>
            <a:ext cx="1118425" cy="533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584" fill="norm" stroke="1" extrusionOk="0">
                <a:moveTo>
                  <a:pt x="10820" y="0"/>
                </a:moveTo>
                <a:cubicBezTo>
                  <a:pt x="10749" y="0"/>
                  <a:pt x="10393" y="488"/>
                  <a:pt x="10027" y="1076"/>
                </a:cubicBezTo>
                <a:cubicBezTo>
                  <a:pt x="9223" y="2369"/>
                  <a:pt x="9011" y="2391"/>
                  <a:pt x="8343" y="1285"/>
                </a:cubicBezTo>
                <a:cubicBezTo>
                  <a:pt x="7696" y="211"/>
                  <a:pt x="7536" y="213"/>
                  <a:pt x="6659" y="1349"/>
                </a:cubicBezTo>
                <a:cubicBezTo>
                  <a:pt x="6131" y="2035"/>
                  <a:pt x="5682" y="2241"/>
                  <a:pt x="4892" y="2168"/>
                </a:cubicBezTo>
                <a:cubicBezTo>
                  <a:pt x="4003" y="2086"/>
                  <a:pt x="3753" y="2249"/>
                  <a:pt x="3368" y="3099"/>
                </a:cubicBezTo>
                <a:cubicBezTo>
                  <a:pt x="3115" y="3658"/>
                  <a:pt x="2510" y="4361"/>
                  <a:pt x="2027" y="4657"/>
                </a:cubicBezTo>
                <a:cubicBezTo>
                  <a:pt x="1334" y="5082"/>
                  <a:pt x="1091" y="5481"/>
                  <a:pt x="869" y="6600"/>
                </a:cubicBezTo>
                <a:cubicBezTo>
                  <a:pt x="714" y="7380"/>
                  <a:pt x="435" y="8154"/>
                  <a:pt x="251" y="8302"/>
                </a:cubicBezTo>
                <a:cubicBezTo>
                  <a:pt x="89" y="8434"/>
                  <a:pt x="6" y="8702"/>
                  <a:pt x="0" y="9282"/>
                </a:cubicBezTo>
                <a:cubicBezTo>
                  <a:pt x="-6" y="9862"/>
                  <a:pt x="67" y="10745"/>
                  <a:pt x="213" y="12124"/>
                </a:cubicBezTo>
                <a:cubicBezTo>
                  <a:pt x="414" y="14014"/>
                  <a:pt x="1385" y="15691"/>
                  <a:pt x="3665" y="18082"/>
                </a:cubicBezTo>
                <a:cubicBezTo>
                  <a:pt x="4952" y="19432"/>
                  <a:pt x="6177" y="20535"/>
                  <a:pt x="6385" y="20539"/>
                </a:cubicBezTo>
                <a:cubicBezTo>
                  <a:pt x="6593" y="20544"/>
                  <a:pt x="7221" y="20809"/>
                  <a:pt x="7779" y="21117"/>
                </a:cubicBezTo>
                <a:cubicBezTo>
                  <a:pt x="8377" y="21448"/>
                  <a:pt x="9525" y="21600"/>
                  <a:pt x="10721" y="21583"/>
                </a:cubicBezTo>
                <a:cubicBezTo>
                  <a:pt x="11916" y="21566"/>
                  <a:pt x="13152" y="21371"/>
                  <a:pt x="13936" y="21021"/>
                </a:cubicBezTo>
                <a:cubicBezTo>
                  <a:pt x="14534" y="20754"/>
                  <a:pt x="15083" y="20601"/>
                  <a:pt x="15155" y="20684"/>
                </a:cubicBezTo>
                <a:cubicBezTo>
                  <a:pt x="15227" y="20766"/>
                  <a:pt x="16462" y="19573"/>
                  <a:pt x="17898" y="18018"/>
                </a:cubicBezTo>
                <a:cubicBezTo>
                  <a:pt x="20508" y="15192"/>
                  <a:pt x="20558" y="15098"/>
                  <a:pt x="21304" y="11884"/>
                </a:cubicBezTo>
                <a:cubicBezTo>
                  <a:pt x="21594" y="10633"/>
                  <a:pt x="21502" y="9164"/>
                  <a:pt x="21075" y="8351"/>
                </a:cubicBezTo>
                <a:cubicBezTo>
                  <a:pt x="20852" y="7925"/>
                  <a:pt x="20664" y="7230"/>
                  <a:pt x="20664" y="6809"/>
                </a:cubicBezTo>
                <a:cubicBezTo>
                  <a:pt x="20664" y="5900"/>
                  <a:pt x="19933" y="4705"/>
                  <a:pt x="19369" y="4705"/>
                </a:cubicBezTo>
                <a:cubicBezTo>
                  <a:pt x="19148" y="4705"/>
                  <a:pt x="18698" y="4180"/>
                  <a:pt x="18378" y="3533"/>
                </a:cubicBezTo>
                <a:cubicBezTo>
                  <a:pt x="17897" y="2562"/>
                  <a:pt x="17613" y="2340"/>
                  <a:pt x="16717" y="2312"/>
                </a:cubicBezTo>
                <a:cubicBezTo>
                  <a:pt x="16068" y="2292"/>
                  <a:pt x="15419" y="2001"/>
                  <a:pt x="15109" y="1574"/>
                </a:cubicBezTo>
                <a:cubicBezTo>
                  <a:pt x="14449" y="661"/>
                  <a:pt x="13753" y="668"/>
                  <a:pt x="12991" y="1590"/>
                </a:cubicBezTo>
                <a:cubicBezTo>
                  <a:pt x="12402" y="2302"/>
                  <a:pt x="12376" y="2287"/>
                  <a:pt x="11673" y="1156"/>
                </a:cubicBezTo>
                <a:cubicBezTo>
                  <a:pt x="11277" y="520"/>
                  <a:pt x="10890" y="0"/>
                  <a:pt x="1082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6" name="DiameterTopBottom24_DiameterBody68_StrandCount28_Twist-0.5.png" descr="DiameterTopBottom24_DiameterBody68_StrandCount28_Twist-0.5.png"/>
          <p:cNvPicPr>
            <a:picLocks noChangeAspect="1"/>
          </p:cNvPicPr>
          <p:nvPr/>
        </p:nvPicPr>
        <p:blipFill>
          <a:blip r:embed="rId14">
            <a:extLst/>
          </a:blip>
          <a:srcRect l="32878" t="58857" r="31622" b="24706"/>
          <a:stretch>
            <a:fillRect/>
          </a:stretch>
        </p:blipFill>
        <p:spPr>
          <a:xfrm>
            <a:off x="2670566" y="2216874"/>
            <a:ext cx="1107211" cy="512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19" h="21558" fill="norm" stroke="1" extrusionOk="0">
                <a:moveTo>
                  <a:pt x="10042" y="0"/>
                </a:moveTo>
                <a:cubicBezTo>
                  <a:pt x="6540" y="11"/>
                  <a:pt x="4374" y="971"/>
                  <a:pt x="2393" y="3372"/>
                </a:cubicBezTo>
                <a:cubicBezTo>
                  <a:pt x="1278" y="4722"/>
                  <a:pt x="285" y="6924"/>
                  <a:pt x="272" y="8078"/>
                </a:cubicBezTo>
                <a:cubicBezTo>
                  <a:pt x="267" y="8451"/>
                  <a:pt x="182" y="8948"/>
                  <a:pt x="80" y="9180"/>
                </a:cubicBezTo>
                <a:cubicBezTo>
                  <a:pt x="-199" y="9809"/>
                  <a:pt x="294" y="12654"/>
                  <a:pt x="952" y="14204"/>
                </a:cubicBezTo>
                <a:cubicBezTo>
                  <a:pt x="1758" y="16104"/>
                  <a:pt x="5319" y="20254"/>
                  <a:pt x="6362" y="20513"/>
                </a:cubicBezTo>
                <a:cubicBezTo>
                  <a:pt x="6468" y="20539"/>
                  <a:pt x="6690" y="20689"/>
                  <a:pt x="6850" y="20847"/>
                </a:cubicBezTo>
                <a:cubicBezTo>
                  <a:pt x="7009" y="21004"/>
                  <a:pt x="7445" y="21211"/>
                  <a:pt x="7818" y="21297"/>
                </a:cubicBezTo>
                <a:cubicBezTo>
                  <a:pt x="8712" y="21505"/>
                  <a:pt x="9581" y="21590"/>
                  <a:pt x="10427" y="21548"/>
                </a:cubicBezTo>
                <a:cubicBezTo>
                  <a:pt x="12964" y="21420"/>
                  <a:pt x="15266" y="20176"/>
                  <a:pt x="17241" y="17842"/>
                </a:cubicBezTo>
                <a:cubicBezTo>
                  <a:pt x="19535" y="15133"/>
                  <a:pt x="19750" y="14761"/>
                  <a:pt x="20264" y="12685"/>
                </a:cubicBezTo>
                <a:cubicBezTo>
                  <a:pt x="21401" y="8091"/>
                  <a:pt x="19773" y="3867"/>
                  <a:pt x="15903" y="1335"/>
                </a:cubicBezTo>
                <a:cubicBezTo>
                  <a:pt x="14134" y="178"/>
                  <a:pt x="13324" y="-10"/>
                  <a:pt x="10042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7" name="DiameterTopBottom24_DiameterBody68_StrandCount28_Twist0.0.png" descr="DiameterTopBottom24_DiameterBody68_StrandCount28_Twist0.0.png"/>
          <p:cNvPicPr>
            <a:picLocks noChangeAspect="1"/>
          </p:cNvPicPr>
          <p:nvPr/>
        </p:nvPicPr>
        <p:blipFill>
          <a:blip r:embed="rId15">
            <a:extLst/>
          </a:blip>
          <a:srcRect l="32741" t="57666" r="31449" b="24475"/>
          <a:stretch>
            <a:fillRect/>
          </a:stretch>
        </p:blipFill>
        <p:spPr>
          <a:xfrm>
            <a:off x="3872404" y="2176340"/>
            <a:ext cx="1190506" cy="593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6" h="21188" fill="norm" stroke="1" extrusionOk="0">
                <a:moveTo>
                  <a:pt x="10045" y="0"/>
                </a:moveTo>
                <a:cubicBezTo>
                  <a:pt x="9945" y="0"/>
                  <a:pt x="9860" y="323"/>
                  <a:pt x="9860" y="722"/>
                </a:cubicBezTo>
                <a:cubicBezTo>
                  <a:pt x="9860" y="1910"/>
                  <a:pt x="9666" y="1955"/>
                  <a:pt x="8924" y="949"/>
                </a:cubicBezTo>
                <a:cubicBezTo>
                  <a:pt x="8104" y="-163"/>
                  <a:pt x="8005" y="-190"/>
                  <a:pt x="7696" y="552"/>
                </a:cubicBezTo>
                <a:cubicBezTo>
                  <a:pt x="7541" y="926"/>
                  <a:pt x="7223" y="1043"/>
                  <a:pt x="6710" y="906"/>
                </a:cubicBezTo>
                <a:cubicBezTo>
                  <a:pt x="6258" y="785"/>
                  <a:pt x="5897" y="885"/>
                  <a:pt x="5816" y="1147"/>
                </a:cubicBezTo>
                <a:cubicBezTo>
                  <a:pt x="5741" y="1389"/>
                  <a:pt x="5409" y="1586"/>
                  <a:pt x="5078" y="1586"/>
                </a:cubicBezTo>
                <a:cubicBezTo>
                  <a:pt x="4747" y="1586"/>
                  <a:pt x="4239" y="1822"/>
                  <a:pt x="3949" y="2124"/>
                </a:cubicBezTo>
                <a:cubicBezTo>
                  <a:pt x="3660" y="2426"/>
                  <a:pt x="3200" y="2879"/>
                  <a:pt x="2928" y="3130"/>
                </a:cubicBezTo>
                <a:cubicBezTo>
                  <a:pt x="1633" y="4321"/>
                  <a:pt x="352" y="6594"/>
                  <a:pt x="352" y="7691"/>
                </a:cubicBezTo>
                <a:cubicBezTo>
                  <a:pt x="352" y="8037"/>
                  <a:pt x="251" y="8647"/>
                  <a:pt x="125" y="9050"/>
                </a:cubicBezTo>
                <a:cubicBezTo>
                  <a:pt x="-10" y="9480"/>
                  <a:pt x="-39" y="10087"/>
                  <a:pt x="54" y="10523"/>
                </a:cubicBezTo>
                <a:cubicBezTo>
                  <a:pt x="140" y="10933"/>
                  <a:pt x="225" y="11558"/>
                  <a:pt x="245" y="11911"/>
                </a:cubicBezTo>
                <a:cubicBezTo>
                  <a:pt x="304" y="12951"/>
                  <a:pt x="1398" y="15346"/>
                  <a:pt x="2388" y="16600"/>
                </a:cubicBezTo>
                <a:cubicBezTo>
                  <a:pt x="3818" y="18410"/>
                  <a:pt x="5867" y="19933"/>
                  <a:pt x="6178" y="19418"/>
                </a:cubicBezTo>
                <a:cubicBezTo>
                  <a:pt x="6370" y="19099"/>
                  <a:pt x="6528" y="19184"/>
                  <a:pt x="6795" y="19772"/>
                </a:cubicBezTo>
                <a:cubicBezTo>
                  <a:pt x="6992" y="20207"/>
                  <a:pt x="7295" y="20558"/>
                  <a:pt x="7469" y="20552"/>
                </a:cubicBezTo>
                <a:cubicBezTo>
                  <a:pt x="7687" y="20543"/>
                  <a:pt x="7611" y="20290"/>
                  <a:pt x="7235" y="19730"/>
                </a:cubicBezTo>
                <a:cubicBezTo>
                  <a:pt x="6544" y="18702"/>
                  <a:pt x="6523" y="17241"/>
                  <a:pt x="7164" y="14716"/>
                </a:cubicBezTo>
                <a:cubicBezTo>
                  <a:pt x="7845" y="12033"/>
                  <a:pt x="9488" y="7798"/>
                  <a:pt x="9690" y="8201"/>
                </a:cubicBezTo>
                <a:cubicBezTo>
                  <a:pt x="9785" y="8391"/>
                  <a:pt x="9640" y="10250"/>
                  <a:pt x="9364" y="12421"/>
                </a:cubicBezTo>
                <a:cubicBezTo>
                  <a:pt x="8882" y="16215"/>
                  <a:pt x="8752" y="19075"/>
                  <a:pt x="8995" y="20339"/>
                </a:cubicBezTo>
                <a:cubicBezTo>
                  <a:pt x="9061" y="20683"/>
                  <a:pt x="9195" y="20962"/>
                  <a:pt x="9293" y="20962"/>
                </a:cubicBezTo>
                <a:cubicBezTo>
                  <a:pt x="9541" y="20962"/>
                  <a:pt x="9512" y="20409"/>
                  <a:pt x="9236" y="19857"/>
                </a:cubicBezTo>
                <a:cubicBezTo>
                  <a:pt x="8951" y="19288"/>
                  <a:pt x="9266" y="14594"/>
                  <a:pt x="9853" y="10722"/>
                </a:cubicBezTo>
                <a:cubicBezTo>
                  <a:pt x="10113" y="9011"/>
                  <a:pt x="10218" y="7423"/>
                  <a:pt x="10166" y="5793"/>
                </a:cubicBezTo>
                <a:cubicBezTo>
                  <a:pt x="10123" y="4469"/>
                  <a:pt x="10174" y="3158"/>
                  <a:pt x="10286" y="2889"/>
                </a:cubicBezTo>
                <a:cubicBezTo>
                  <a:pt x="10517" y="2333"/>
                  <a:pt x="10323" y="0"/>
                  <a:pt x="10045" y="0"/>
                </a:cubicBezTo>
                <a:close/>
                <a:moveTo>
                  <a:pt x="11904" y="42"/>
                </a:moveTo>
                <a:cubicBezTo>
                  <a:pt x="11730" y="103"/>
                  <a:pt x="11527" y="479"/>
                  <a:pt x="11351" y="1161"/>
                </a:cubicBezTo>
                <a:cubicBezTo>
                  <a:pt x="10970" y="2632"/>
                  <a:pt x="10968" y="3002"/>
                  <a:pt x="11344" y="2379"/>
                </a:cubicBezTo>
                <a:cubicBezTo>
                  <a:pt x="11785" y="1648"/>
                  <a:pt x="11919" y="2728"/>
                  <a:pt x="11762" y="5778"/>
                </a:cubicBezTo>
                <a:cubicBezTo>
                  <a:pt x="11652" y="7931"/>
                  <a:pt x="11696" y="8522"/>
                  <a:pt x="12011" y="9419"/>
                </a:cubicBezTo>
                <a:cubicBezTo>
                  <a:pt x="12703" y="11393"/>
                  <a:pt x="13683" y="15965"/>
                  <a:pt x="13778" y="17648"/>
                </a:cubicBezTo>
                <a:cubicBezTo>
                  <a:pt x="13856" y="19038"/>
                  <a:pt x="13801" y="19407"/>
                  <a:pt x="13451" y="19843"/>
                </a:cubicBezTo>
                <a:cubicBezTo>
                  <a:pt x="13220" y="20131"/>
                  <a:pt x="13032" y="20500"/>
                  <a:pt x="13032" y="20665"/>
                </a:cubicBezTo>
                <a:cubicBezTo>
                  <a:pt x="13032" y="21291"/>
                  <a:pt x="13418" y="20917"/>
                  <a:pt x="13813" y="19914"/>
                </a:cubicBezTo>
                <a:cubicBezTo>
                  <a:pt x="14310" y="18653"/>
                  <a:pt x="14313" y="18192"/>
                  <a:pt x="13849" y="15509"/>
                </a:cubicBezTo>
                <a:cubicBezTo>
                  <a:pt x="13650" y="14361"/>
                  <a:pt x="13564" y="13330"/>
                  <a:pt x="13657" y="13215"/>
                </a:cubicBezTo>
                <a:cubicBezTo>
                  <a:pt x="13932" y="12876"/>
                  <a:pt x="13849" y="12266"/>
                  <a:pt x="13529" y="12266"/>
                </a:cubicBezTo>
                <a:cubicBezTo>
                  <a:pt x="13099" y="12266"/>
                  <a:pt x="12147" y="9118"/>
                  <a:pt x="12415" y="8583"/>
                </a:cubicBezTo>
                <a:cubicBezTo>
                  <a:pt x="12703" y="8008"/>
                  <a:pt x="15390" y="13546"/>
                  <a:pt x="15885" y="15736"/>
                </a:cubicBezTo>
                <a:cubicBezTo>
                  <a:pt x="16305" y="17596"/>
                  <a:pt x="16199" y="18119"/>
                  <a:pt x="15112" y="19447"/>
                </a:cubicBezTo>
                <a:cubicBezTo>
                  <a:pt x="14481" y="20216"/>
                  <a:pt x="14759" y="20470"/>
                  <a:pt x="15438" y="19744"/>
                </a:cubicBezTo>
                <a:cubicBezTo>
                  <a:pt x="15658" y="19509"/>
                  <a:pt x="16079" y="19225"/>
                  <a:pt x="16368" y="19121"/>
                </a:cubicBezTo>
                <a:cubicBezTo>
                  <a:pt x="17518" y="18705"/>
                  <a:pt x="20760" y="14305"/>
                  <a:pt x="20760" y="13158"/>
                </a:cubicBezTo>
                <a:cubicBezTo>
                  <a:pt x="20760" y="12870"/>
                  <a:pt x="20887" y="12237"/>
                  <a:pt x="21044" y="11756"/>
                </a:cubicBezTo>
                <a:cubicBezTo>
                  <a:pt x="21561" y="10173"/>
                  <a:pt x="21233" y="7727"/>
                  <a:pt x="20228" y="5722"/>
                </a:cubicBezTo>
                <a:cubicBezTo>
                  <a:pt x="19290" y="3849"/>
                  <a:pt x="17637" y="1983"/>
                  <a:pt x="16921" y="1983"/>
                </a:cubicBezTo>
                <a:cubicBezTo>
                  <a:pt x="16679" y="1983"/>
                  <a:pt x="16374" y="1769"/>
                  <a:pt x="16247" y="1515"/>
                </a:cubicBezTo>
                <a:cubicBezTo>
                  <a:pt x="16120" y="1262"/>
                  <a:pt x="15666" y="1085"/>
                  <a:pt x="15232" y="1119"/>
                </a:cubicBezTo>
                <a:cubicBezTo>
                  <a:pt x="14798" y="1152"/>
                  <a:pt x="14384" y="1008"/>
                  <a:pt x="14317" y="793"/>
                </a:cubicBezTo>
                <a:cubicBezTo>
                  <a:pt x="14133" y="197"/>
                  <a:pt x="13371" y="323"/>
                  <a:pt x="12862" y="1034"/>
                </a:cubicBezTo>
                <a:cubicBezTo>
                  <a:pt x="12435" y="1631"/>
                  <a:pt x="12404" y="1619"/>
                  <a:pt x="12302" y="835"/>
                </a:cubicBezTo>
                <a:cubicBezTo>
                  <a:pt x="12224" y="243"/>
                  <a:pt x="12078" y="-19"/>
                  <a:pt x="11904" y="42"/>
                </a:cubicBezTo>
                <a:close/>
                <a:moveTo>
                  <a:pt x="10925" y="8243"/>
                </a:moveTo>
                <a:cubicBezTo>
                  <a:pt x="10890" y="8224"/>
                  <a:pt x="10867" y="8417"/>
                  <a:pt x="10868" y="8895"/>
                </a:cubicBezTo>
                <a:cubicBezTo>
                  <a:pt x="10870" y="9330"/>
                  <a:pt x="10946" y="10465"/>
                  <a:pt x="11038" y="11416"/>
                </a:cubicBezTo>
                <a:cubicBezTo>
                  <a:pt x="11186" y="12936"/>
                  <a:pt x="11162" y="13170"/>
                  <a:pt x="10833" y="13342"/>
                </a:cubicBezTo>
                <a:cubicBezTo>
                  <a:pt x="10344" y="13597"/>
                  <a:pt x="10354" y="14087"/>
                  <a:pt x="10854" y="14348"/>
                </a:cubicBezTo>
                <a:cubicBezTo>
                  <a:pt x="11182" y="14519"/>
                  <a:pt x="11257" y="14923"/>
                  <a:pt x="11287" y="16671"/>
                </a:cubicBezTo>
                <a:cubicBezTo>
                  <a:pt x="11306" y="17833"/>
                  <a:pt x="11302" y="19408"/>
                  <a:pt x="11280" y="20169"/>
                </a:cubicBezTo>
                <a:cubicBezTo>
                  <a:pt x="11249" y="21214"/>
                  <a:pt x="11284" y="21410"/>
                  <a:pt x="11436" y="20962"/>
                </a:cubicBezTo>
                <a:cubicBezTo>
                  <a:pt x="11700" y="20180"/>
                  <a:pt x="11697" y="17287"/>
                  <a:pt x="11422" y="12875"/>
                </a:cubicBezTo>
                <a:cubicBezTo>
                  <a:pt x="11263" y="10336"/>
                  <a:pt x="11030" y="8301"/>
                  <a:pt x="10925" y="824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8" name="DiameterTopBottom24_DiameterBody68_StrandCount39_Twist-0.5.png" descr="DiameterTopBottom24_DiameterBody68_StrandCount39_Twist-0.5.png"/>
          <p:cNvPicPr>
            <a:picLocks noChangeAspect="1"/>
          </p:cNvPicPr>
          <p:nvPr/>
        </p:nvPicPr>
        <p:blipFill>
          <a:blip r:embed="rId16">
            <a:extLst/>
          </a:blip>
          <a:srcRect l="33000" t="58669" r="31654" b="24475"/>
          <a:stretch>
            <a:fillRect/>
          </a:stretch>
        </p:blipFill>
        <p:spPr>
          <a:xfrm>
            <a:off x="5150334" y="2189213"/>
            <a:ext cx="1190989" cy="56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94" h="21388" fill="norm" stroke="1" extrusionOk="0">
                <a:moveTo>
                  <a:pt x="9673" y="0"/>
                </a:moveTo>
                <a:cubicBezTo>
                  <a:pt x="7234" y="3"/>
                  <a:pt x="5724" y="502"/>
                  <a:pt x="3839" y="1928"/>
                </a:cubicBezTo>
                <a:cubicBezTo>
                  <a:pt x="1343" y="3816"/>
                  <a:pt x="0" y="6448"/>
                  <a:pt x="0" y="9445"/>
                </a:cubicBezTo>
                <a:cubicBezTo>
                  <a:pt x="0" y="12870"/>
                  <a:pt x="758" y="14717"/>
                  <a:pt x="3371" y="17665"/>
                </a:cubicBezTo>
                <a:cubicBezTo>
                  <a:pt x="5678" y="20266"/>
                  <a:pt x="6084" y="20532"/>
                  <a:pt x="8367" y="20983"/>
                </a:cubicBezTo>
                <a:cubicBezTo>
                  <a:pt x="9075" y="21123"/>
                  <a:pt x="9680" y="21290"/>
                  <a:pt x="9712" y="21357"/>
                </a:cubicBezTo>
                <a:cubicBezTo>
                  <a:pt x="9822" y="21588"/>
                  <a:pt x="13025" y="20457"/>
                  <a:pt x="14278" y="19742"/>
                </a:cubicBezTo>
                <a:cubicBezTo>
                  <a:pt x="14913" y="19381"/>
                  <a:pt x="18111" y="15438"/>
                  <a:pt x="18507" y="14527"/>
                </a:cubicBezTo>
                <a:cubicBezTo>
                  <a:pt x="21600" y="7411"/>
                  <a:pt x="17086" y="-12"/>
                  <a:pt x="9673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9" name="DiameterTopBottom24_DiameterBody68_StrandCount39_Twist0.0.png" descr="DiameterTopBottom24_DiameterBody68_StrandCount39_Twist0.0.png"/>
          <p:cNvPicPr>
            <a:picLocks noChangeAspect="1"/>
          </p:cNvPicPr>
          <p:nvPr/>
        </p:nvPicPr>
        <p:blipFill>
          <a:blip r:embed="rId17">
            <a:extLst/>
          </a:blip>
          <a:srcRect l="33018" t="57649" r="31500" b="24668"/>
          <a:stretch>
            <a:fillRect/>
          </a:stretch>
        </p:blipFill>
        <p:spPr>
          <a:xfrm>
            <a:off x="6435950" y="2204122"/>
            <a:ext cx="1079849" cy="538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7" h="21054" fill="norm" stroke="1" extrusionOk="0">
                <a:moveTo>
                  <a:pt x="9150" y="45"/>
                </a:moveTo>
                <a:cubicBezTo>
                  <a:pt x="9076" y="98"/>
                  <a:pt x="9005" y="224"/>
                  <a:pt x="8946" y="418"/>
                </a:cubicBezTo>
                <a:cubicBezTo>
                  <a:pt x="8869" y="678"/>
                  <a:pt x="8707" y="684"/>
                  <a:pt x="8479" y="433"/>
                </a:cubicBezTo>
                <a:cubicBezTo>
                  <a:pt x="8288" y="222"/>
                  <a:pt x="8079" y="155"/>
                  <a:pt x="8019" y="278"/>
                </a:cubicBezTo>
                <a:cubicBezTo>
                  <a:pt x="7960" y="402"/>
                  <a:pt x="7580" y="551"/>
                  <a:pt x="7175" y="620"/>
                </a:cubicBezTo>
                <a:cubicBezTo>
                  <a:pt x="4269" y="1110"/>
                  <a:pt x="1016" y="4206"/>
                  <a:pt x="264" y="7203"/>
                </a:cubicBezTo>
                <a:cubicBezTo>
                  <a:pt x="86" y="7911"/>
                  <a:pt x="0" y="8924"/>
                  <a:pt x="0" y="9936"/>
                </a:cubicBezTo>
                <a:cubicBezTo>
                  <a:pt x="0" y="10948"/>
                  <a:pt x="87" y="11962"/>
                  <a:pt x="264" y="12669"/>
                </a:cubicBezTo>
                <a:cubicBezTo>
                  <a:pt x="729" y="14520"/>
                  <a:pt x="2091" y="16716"/>
                  <a:pt x="3731" y="18274"/>
                </a:cubicBezTo>
                <a:cubicBezTo>
                  <a:pt x="5225" y="19695"/>
                  <a:pt x="7860" y="20995"/>
                  <a:pt x="8253" y="20495"/>
                </a:cubicBezTo>
                <a:cubicBezTo>
                  <a:pt x="8356" y="20364"/>
                  <a:pt x="8496" y="20428"/>
                  <a:pt x="8562" y="20650"/>
                </a:cubicBezTo>
                <a:cubicBezTo>
                  <a:pt x="8629" y="20872"/>
                  <a:pt x="8791" y="21054"/>
                  <a:pt x="8924" y="21054"/>
                </a:cubicBezTo>
                <a:cubicBezTo>
                  <a:pt x="9098" y="21054"/>
                  <a:pt x="9141" y="20416"/>
                  <a:pt x="9090" y="18771"/>
                </a:cubicBezTo>
                <a:cubicBezTo>
                  <a:pt x="9009" y="16196"/>
                  <a:pt x="9634" y="9241"/>
                  <a:pt x="9919" y="9548"/>
                </a:cubicBezTo>
                <a:cubicBezTo>
                  <a:pt x="10098" y="9742"/>
                  <a:pt x="10121" y="10404"/>
                  <a:pt x="10175" y="17576"/>
                </a:cubicBezTo>
                <a:cubicBezTo>
                  <a:pt x="10197" y="20492"/>
                  <a:pt x="10252" y="21054"/>
                  <a:pt x="10514" y="21054"/>
                </a:cubicBezTo>
                <a:cubicBezTo>
                  <a:pt x="10790" y="21054"/>
                  <a:pt x="10819" y="20437"/>
                  <a:pt x="10755" y="15790"/>
                </a:cubicBezTo>
                <a:cubicBezTo>
                  <a:pt x="10711" y="12503"/>
                  <a:pt x="10755" y="10484"/>
                  <a:pt x="10876" y="10402"/>
                </a:cubicBezTo>
                <a:cubicBezTo>
                  <a:pt x="11121" y="10236"/>
                  <a:pt x="11895" y="15977"/>
                  <a:pt x="11916" y="18104"/>
                </a:cubicBezTo>
                <a:cubicBezTo>
                  <a:pt x="11925" y="18988"/>
                  <a:pt x="11830" y="19910"/>
                  <a:pt x="11705" y="20169"/>
                </a:cubicBezTo>
                <a:cubicBezTo>
                  <a:pt x="11401" y="20794"/>
                  <a:pt x="11633" y="21239"/>
                  <a:pt x="12067" y="20852"/>
                </a:cubicBezTo>
                <a:cubicBezTo>
                  <a:pt x="12257" y="20682"/>
                  <a:pt x="12564" y="20573"/>
                  <a:pt x="12745" y="20619"/>
                </a:cubicBezTo>
                <a:cubicBezTo>
                  <a:pt x="13374" y="20778"/>
                  <a:pt x="15699" y="19356"/>
                  <a:pt x="17041" y="17995"/>
                </a:cubicBezTo>
                <a:cubicBezTo>
                  <a:pt x="20795" y="14189"/>
                  <a:pt x="21600" y="8615"/>
                  <a:pt x="18963" y="4672"/>
                </a:cubicBezTo>
                <a:cubicBezTo>
                  <a:pt x="17751" y="2861"/>
                  <a:pt x="15063" y="869"/>
                  <a:pt x="13529" y="635"/>
                </a:cubicBezTo>
                <a:cubicBezTo>
                  <a:pt x="13023" y="558"/>
                  <a:pt x="12462" y="377"/>
                  <a:pt x="12285" y="231"/>
                </a:cubicBezTo>
                <a:cubicBezTo>
                  <a:pt x="12108" y="86"/>
                  <a:pt x="11791" y="151"/>
                  <a:pt x="11577" y="387"/>
                </a:cubicBezTo>
                <a:cubicBezTo>
                  <a:pt x="11320" y="670"/>
                  <a:pt x="11143" y="681"/>
                  <a:pt x="11064" y="418"/>
                </a:cubicBezTo>
                <a:cubicBezTo>
                  <a:pt x="10831" y="-361"/>
                  <a:pt x="10394" y="16"/>
                  <a:pt x="10394" y="992"/>
                </a:cubicBezTo>
                <a:cubicBezTo>
                  <a:pt x="10394" y="2465"/>
                  <a:pt x="10023" y="2616"/>
                  <a:pt x="9791" y="1241"/>
                </a:cubicBezTo>
                <a:cubicBezTo>
                  <a:pt x="9638" y="338"/>
                  <a:pt x="9372" y="-115"/>
                  <a:pt x="9150" y="4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0" name="DiameterTopBottom24_DiameterBody68_StrandCount50_Twist-0.5.png" descr="DiameterTopBottom24_DiameterBody68_StrandCount50_Twist-0.5.png"/>
          <p:cNvPicPr>
            <a:picLocks noChangeAspect="1"/>
          </p:cNvPicPr>
          <p:nvPr/>
        </p:nvPicPr>
        <p:blipFill>
          <a:blip r:embed="rId18">
            <a:extLst/>
          </a:blip>
          <a:srcRect l="32937" t="58616" r="31581" b="24705"/>
          <a:stretch>
            <a:fillRect/>
          </a:stretch>
        </p:blipFill>
        <p:spPr>
          <a:xfrm>
            <a:off x="7718000" y="2193346"/>
            <a:ext cx="1190683" cy="559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524" fill="norm" stroke="1" extrusionOk="0">
                <a:moveTo>
                  <a:pt x="10630" y="2"/>
                </a:moveTo>
                <a:cubicBezTo>
                  <a:pt x="8033" y="40"/>
                  <a:pt x="5438" y="909"/>
                  <a:pt x="3473" y="2611"/>
                </a:cubicBezTo>
                <a:cubicBezTo>
                  <a:pt x="1043" y="4716"/>
                  <a:pt x="59" y="6769"/>
                  <a:pt x="2" y="9861"/>
                </a:cubicBezTo>
                <a:cubicBezTo>
                  <a:pt x="-58" y="13140"/>
                  <a:pt x="986" y="15246"/>
                  <a:pt x="4506" y="18927"/>
                </a:cubicBezTo>
                <a:cubicBezTo>
                  <a:pt x="5464" y="19930"/>
                  <a:pt x="6330" y="20715"/>
                  <a:pt x="6428" y="20667"/>
                </a:cubicBezTo>
                <a:cubicBezTo>
                  <a:pt x="6525" y="20620"/>
                  <a:pt x="6741" y="20691"/>
                  <a:pt x="6908" y="20835"/>
                </a:cubicBezTo>
                <a:cubicBezTo>
                  <a:pt x="7075" y="20979"/>
                  <a:pt x="7441" y="21172"/>
                  <a:pt x="7719" y="21263"/>
                </a:cubicBezTo>
                <a:cubicBezTo>
                  <a:pt x="8229" y="21429"/>
                  <a:pt x="8940" y="21508"/>
                  <a:pt x="9726" y="21522"/>
                </a:cubicBezTo>
                <a:cubicBezTo>
                  <a:pt x="12087" y="21563"/>
                  <a:pt x="15131" y="21001"/>
                  <a:pt x="15492" y="20255"/>
                </a:cubicBezTo>
                <a:cubicBezTo>
                  <a:pt x="15598" y="20037"/>
                  <a:pt x="15792" y="19858"/>
                  <a:pt x="15929" y="19858"/>
                </a:cubicBezTo>
                <a:cubicBezTo>
                  <a:pt x="16731" y="19858"/>
                  <a:pt x="20226" y="15558"/>
                  <a:pt x="20928" y="13707"/>
                </a:cubicBezTo>
                <a:cubicBezTo>
                  <a:pt x="21441" y="12355"/>
                  <a:pt x="21542" y="11722"/>
                  <a:pt x="21509" y="10090"/>
                </a:cubicBezTo>
                <a:cubicBezTo>
                  <a:pt x="21440" y="6742"/>
                  <a:pt x="20389" y="4577"/>
                  <a:pt x="17794" y="2413"/>
                </a:cubicBezTo>
                <a:cubicBezTo>
                  <a:pt x="15823" y="769"/>
                  <a:pt x="13227" y="-37"/>
                  <a:pt x="10630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1" name="DiameterTopBottom24_DiameterBody68_StrandCount50_Twist0.0.png" descr="DiameterTopBottom24_DiameterBody68_StrandCount50_Twist0.0.png"/>
          <p:cNvPicPr>
            <a:picLocks noChangeAspect="1"/>
          </p:cNvPicPr>
          <p:nvPr/>
        </p:nvPicPr>
        <p:blipFill>
          <a:blip r:embed="rId19">
            <a:extLst/>
          </a:blip>
          <a:srcRect l="33015" t="57762" r="31520" b="24826"/>
          <a:stretch>
            <a:fillRect/>
          </a:stretch>
        </p:blipFill>
        <p:spPr>
          <a:xfrm>
            <a:off x="8942655" y="2176258"/>
            <a:ext cx="1209583" cy="593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40" h="21417" fill="norm" stroke="1" extrusionOk="0">
                <a:moveTo>
                  <a:pt x="9689" y="23"/>
                </a:moveTo>
                <a:cubicBezTo>
                  <a:pt x="5542" y="292"/>
                  <a:pt x="1609" y="2854"/>
                  <a:pt x="398" y="6994"/>
                </a:cubicBezTo>
                <a:cubicBezTo>
                  <a:pt x="-77" y="8620"/>
                  <a:pt x="-136" y="11290"/>
                  <a:pt x="270" y="12948"/>
                </a:cubicBezTo>
                <a:cubicBezTo>
                  <a:pt x="1119" y="16418"/>
                  <a:pt x="4464" y="20279"/>
                  <a:pt x="7434" y="21206"/>
                </a:cubicBezTo>
                <a:cubicBezTo>
                  <a:pt x="7980" y="21376"/>
                  <a:pt x="9580" y="21462"/>
                  <a:pt x="10990" y="21392"/>
                </a:cubicBezTo>
                <a:cubicBezTo>
                  <a:pt x="13302" y="21278"/>
                  <a:pt x="13738" y="21130"/>
                  <a:pt x="15452" y="19889"/>
                </a:cubicBezTo>
                <a:cubicBezTo>
                  <a:pt x="19648" y="16853"/>
                  <a:pt x="21464" y="12155"/>
                  <a:pt x="20288" y="7366"/>
                </a:cubicBezTo>
                <a:cubicBezTo>
                  <a:pt x="19849" y="5580"/>
                  <a:pt x="18417" y="3428"/>
                  <a:pt x="16841" y="2184"/>
                </a:cubicBezTo>
                <a:cubicBezTo>
                  <a:pt x="14741" y="529"/>
                  <a:pt x="12178" y="-138"/>
                  <a:pt x="9689" y="2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2" name="DiameterTopBottom24_DiameterBody95_StrandCount16_Twist-0.5.png" descr="DiameterTopBottom24_DiameterBody95_StrandCount16_Twist-0.5.png"/>
          <p:cNvPicPr>
            <a:picLocks noChangeAspect="1"/>
          </p:cNvPicPr>
          <p:nvPr/>
        </p:nvPicPr>
        <p:blipFill>
          <a:blip r:embed="rId20">
            <a:extLst/>
          </a:blip>
          <a:srcRect l="25844" t="56270" r="24459" b="22471"/>
          <a:stretch>
            <a:fillRect/>
          </a:stretch>
        </p:blipFill>
        <p:spPr>
          <a:xfrm>
            <a:off x="10173972" y="2218515"/>
            <a:ext cx="1190732" cy="509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0" h="21403" fill="norm" stroke="1" extrusionOk="0">
                <a:moveTo>
                  <a:pt x="9120" y="0"/>
                </a:moveTo>
                <a:cubicBezTo>
                  <a:pt x="8706" y="10"/>
                  <a:pt x="8313" y="318"/>
                  <a:pt x="8109" y="918"/>
                </a:cubicBezTo>
                <a:cubicBezTo>
                  <a:pt x="7842" y="1702"/>
                  <a:pt x="7783" y="1730"/>
                  <a:pt x="7346" y="1368"/>
                </a:cubicBezTo>
                <a:cubicBezTo>
                  <a:pt x="6602" y="753"/>
                  <a:pt x="5242" y="1165"/>
                  <a:pt x="4921" y="2102"/>
                </a:cubicBezTo>
                <a:cubicBezTo>
                  <a:pt x="4726" y="2669"/>
                  <a:pt x="4482" y="2900"/>
                  <a:pt x="3981" y="2969"/>
                </a:cubicBezTo>
                <a:cubicBezTo>
                  <a:pt x="2956" y="3109"/>
                  <a:pt x="2368" y="3676"/>
                  <a:pt x="2128" y="4770"/>
                </a:cubicBezTo>
                <a:cubicBezTo>
                  <a:pt x="1983" y="5432"/>
                  <a:pt x="1728" y="5872"/>
                  <a:pt x="1329" y="6154"/>
                </a:cubicBezTo>
                <a:cubicBezTo>
                  <a:pt x="592" y="6675"/>
                  <a:pt x="288" y="7681"/>
                  <a:pt x="488" y="8923"/>
                </a:cubicBezTo>
                <a:cubicBezTo>
                  <a:pt x="603" y="9634"/>
                  <a:pt x="589" y="9868"/>
                  <a:pt x="418" y="10023"/>
                </a:cubicBezTo>
                <a:cubicBezTo>
                  <a:pt x="-220" y="10600"/>
                  <a:pt x="-118" y="12218"/>
                  <a:pt x="658" y="13759"/>
                </a:cubicBezTo>
                <a:cubicBezTo>
                  <a:pt x="887" y="14214"/>
                  <a:pt x="1044" y="14781"/>
                  <a:pt x="1004" y="15026"/>
                </a:cubicBezTo>
                <a:cubicBezTo>
                  <a:pt x="908" y="15618"/>
                  <a:pt x="1487" y="16660"/>
                  <a:pt x="2312" y="17378"/>
                </a:cubicBezTo>
                <a:cubicBezTo>
                  <a:pt x="2679" y="17697"/>
                  <a:pt x="3078" y="18147"/>
                  <a:pt x="3196" y="18362"/>
                </a:cubicBezTo>
                <a:cubicBezTo>
                  <a:pt x="3722" y="19323"/>
                  <a:pt x="5843" y="20635"/>
                  <a:pt x="7819" y="21230"/>
                </a:cubicBezTo>
                <a:cubicBezTo>
                  <a:pt x="9017" y="21591"/>
                  <a:pt x="13468" y="21348"/>
                  <a:pt x="14578" y="20863"/>
                </a:cubicBezTo>
                <a:cubicBezTo>
                  <a:pt x="15805" y="20327"/>
                  <a:pt x="17412" y="19225"/>
                  <a:pt x="17823" y="18628"/>
                </a:cubicBezTo>
                <a:cubicBezTo>
                  <a:pt x="18004" y="18364"/>
                  <a:pt x="18408" y="17921"/>
                  <a:pt x="18720" y="17661"/>
                </a:cubicBezTo>
                <a:cubicBezTo>
                  <a:pt x="19492" y="17019"/>
                  <a:pt x="20160" y="15860"/>
                  <a:pt x="20071" y="15310"/>
                </a:cubicBezTo>
                <a:cubicBezTo>
                  <a:pt x="20029" y="15053"/>
                  <a:pt x="20236" y="14415"/>
                  <a:pt x="20551" y="13826"/>
                </a:cubicBezTo>
                <a:cubicBezTo>
                  <a:pt x="21263" y="12496"/>
                  <a:pt x="21380" y="11637"/>
                  <a:pt x="20990" y="10657"/>
                </a:cubicBezTo>
                <a:cubicBezTo>
                  <a:pt x="20760" y="10081"/>
                  <a:pt x="20715" y="9672"/>
                  <a:pt x="20785" y="8856"/>
                </a:cubicBezTo>
                <a:cubicBezTo>
                  <a:pt x="20898" y="7520"/>
                  <a:pt x="20691" y="6906"/>
                  <a:pt x="19958" y="6388"/>
                </a:cubicBezTo>
                <a:cubicBezTo>
                  <a:pt x="19577" y="6119"/>
                  <a:pt x="19324" y="5662"/>
                  <a:pt x="19180" y="5003"/>
                </a:cubicBezTo>
                <a:cubicBezTo>
                  <a:pt x="18924" y="3838"/>
                  <a:pt x="18221" y="3086"/>
                  <a:pt x="17398" y="3086"/>
                </a:cubicBezTo>
                <a:cubicBezTo>
                  <a:pt x="16949" y="3086"/>
                  <a:pt x="16703" y="2869"/>
                  <a:pt x="16423" y="2235"/>
                </a:cubicBezTo>
                <a:cubicBezTo>
                  <a:pt x="15969" y="1209"/>
                  <a:pt x="14908" y="816"/>
                  <a:pt x="14076" y="1368"/>
                </a:cubicBezTo>
                <a:cubicBezTo>
                  <a:pt x="13567" y="1705"/>
                  <a:pt x="13482" y="1676"/>
                  <a:pt x="13263" y="1051"/>
                </a:cubicBezTo>
                <a:cubicBezTo>
                  <a:pt x="13093" y="566"/>
                  <a:pt x="12795" y="296"/>
                  <a:pt x="12266" y="167"/>
                </a:cubicBezTo>
                <a:cubicBezTo>
                  <a:pt x="11597" y="4"/>
                  <a:pt x="11451" y="91"/>
                  <a:pt x="11085" y="834"/>
                </a:cubicBezTo>
                <a:lnTo>
                  <a:pt x="10668" y="1668"/>
                </a:lnTo>
                <a:lnTo>
                  <a:pt x="10265" y="868"/>
                </a:lnTo>
                <a:cubicBezTo>
                  <a:pt x="9969" y="279"/>
                  <a:pt x="9534" y="-9"/>
                  <a:pt x="912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3" name="DiameterTopBottom24_DiameterBody95_StrandCount16_Twist0.0.png" descr="DiameterTopBottom24_DiameterBody95_StrandCount16_Twist0.0.png"/>
          <p:cNvPicPr>
            <a:picLocks noChangeAspect="1"/>
          </p:cNvPicPr>
          <p:nvPr/>
        </p:nvPicPr>
        <p:blipFill>
          <a:blip r:embed="rId21">
            <a:extLst/>
          </a:blip>
          <a:srcRect l="25609" t="55333" r="24312" b="22201"/>
          <a:stretch>
            <a:fillRect/>
          </a:stretch>
        </p:blipFill>
        <p:spPr>
          <a:xfrm>
            <a:off x="11502895" y="2206515"/>
            <a:ext cx="1188877" cy="533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3" h="21486" fill="norm" stroke="1" extrusionOk="0">
                <a:moveTo>
                  <a:pt x="9009" y="0"/>
                </a:moveTo>
                <a:cubicBezTo>
                  <a:pt x="8824" y="0"/>
                  <a:pt x="8800" y="292"/>
                  <a:pt x="8874" y="1711"/>
                </a:cubicBezTo>
                <a:cubicBezTo>
                  <a:pt x="8923" y="2648"/>
                  <a:pt x="8926" y="3497"/>
                  <a:pt x="8881" y="3597"/>
                </a:cubicBezTo>
                <a:cubicBezTo>
                  <a:pt x="8836" y="3698"/>
                  <a:pt x="8602" y="3509"/>
                  <a:pt x="8354" y="3182"/>
                </a:cubicBezTo>
                <a:cubicBezTo>
                  <a:pt x="7545" y="2109"/>
                  <a:pt x="5946" y="904"/>
                  <a:pt x="5593" y="1103"/>
                </a:cubicBezTo>
                <a:cubicBezTo>
                  <a:pt x="5313" y="1261"/>
                  <a:pt x="5264" y="1462"/>
                  <a:pt x="5301" y="2302"/>
                </a:cubicBezTo>
                <a:lnTo>
                  <a:pt x="5344" y="3326"/>
                </a:lnTo>
                <a:lnTo>
                  <a:pt x="4183" y="3230"/>
                </a:lnTo>
                <a:cubicBezTo>
                  <a:pt x="2644" y="3105"/>
                  <a:pt x="2403" y="3282"/>
                  <a:pt x="2461" y="4541"/>
                </a:cubicBezTo>
                <a:cubicBezTo>
                  <a:pt x="2504" y="5499"/>
                  <a:pt x="2489" y="5546"/>
                  <a:pt x="1671" y="5964"/>
                </a:cubicBezTo>
                <a:cubicBezTo>
                  <a:pt x="423" y="6600"/>
                  <a:pt x="154" y="7332"/>
                  <a:pt x="738" y="8554"/>
                </a:cubicBezTo>
                <a:lnTo>
                  <a:pt x="1030" y="9161"/>
                </a:lnTo>
                <a:lnTo>
                  <a:pt x="532" y="9833"/>
                </a:lnTo>
                <a:cubicBezTo>
                  <a:pt x="-243" y="10859"/>
                  <a:pt x="-172" y="11882"/>
                  <a:pt x="752" y="12934"/>
                </a:cubicBezTo>
                <a:cubicBezTo>
                  <a:pt x="1290" y="13546"/>
                  <a:pt x="1439" y="13853"/>
                  <a:pt x="1322" y="14117"/>
                </a:cubicBezTo>
                <a:cubicBezTo>
                  <a:pt x="1234" y="14314"/>
                  <a:pt x="1158" y="14782"/>
                  <a:pt x="1158" y="15157"/>
                </a:cubicBezTo>
                <a:cubicBezTo>
                  <a:pt x="1158" y="15993"/>
                  <a:pt x="1590" y="16483"/>
                  <a:pt x="2931" y="17187"/>
                </a:cubicBezTo>
                <a:cubicBezTo>
                  <a:pt x="3703" y="17593"/>
                  <a:pt x="3938" y="17851"/>
                  <a:pt x="3977" y="18338"/>
                </a:cubicBezTo>
                <a:cubicBezTo>
                  <a:pt x="4050" y="19248"/>
                  <a:pt x="4161" y="19437"/>
                  <a:pt x="4860" y="19745"/>
                </a:cubicBezTo>
                <a:cubicBezTo>
                  <a:pt x="5743" y="20134"/>
                  <a:pt x="6096" y="20130"/>
                  <a:pt x="6198" y="19761"/>
                </a:cubicBezTo>
                <a:cubicBezTo>
                  <a:pt x="6252" y="19564"/>
                  <a:pt x="5997" y="19442"/>
                  <a:pt x="5529" y="19442"/>
                </a:cubicBezTo>
                <a:cubicBezTo>
                  <a:pt x="5073" y="19442"/>
                  <a:pt x="4643" y="19244"/>
                  <a:pt x="4454" y="18946"/>
                </a:cubicBezTo>
                <a:cubicBezTo>
                  <a:pt x="4163" y="18489"/>
                  <a:pt x="4154" y="18395"/>
                  <a:pt x="4340" y="17603"/>
                </a:cubicBezTo>
                <a:cubicBezTo>
                  <a:pt x="4705" y="16041"/>
                  <a:pt x="6201" y="13157"/>
                  <a:pt x="8162" y="10216"/>
                </a:cubicBezTo>
                <a:cubicBezTo>
                  <a:pt x="8773" y="9301"/>
                  <a:pt x="9240" y="8481"/>
                  <a:pt x="9202" y="8394"/>
                </a:cubicBezTo>
                <a:cubicBezTo>
                  <a:pt x="9011" y="7966"/>
                  <a:pt x="5727" y="13297"/>
                  <a:pt x="4682" y="15732"/>
                </a:cubicBezTo>
                <a:lnTo>
                  <a:pt x="4012" y="17283"/>
                </a:lnTo>
                <a:lnTo>
                  <a:pt x="2945" y="16756"/>
                </a:lnTo>
                <a:cubicBezTo>
                  <a:pt x="2359" y="16463"/>
                  <a:pt x="1748" y="15981"/>
                  <a:pt x="1585" y="15684"/>
                </a:cubicBezTo>
                <a:cubicBezTo>
                  <a:pt x="1323" y="15207"/>
                  <a:pt x="1315" y="15078"/>
                  <a:pt x="1493" y="14533"/>
                </a:cubicBezTo>
                <a:cubicBezTo>
                  <a:pt x="1685" y="13944"/>
                  <a:pt x="1722" y="13931"/>
                  <a:pt x="2489" y="14421"/>
                </a:cubicBezTo>
                <a:cubicBezTo>
                  <a:pt x="2929" y="14702"/>
                  <a:pt x="3286" y="14824"/>
                  <a:pt x="3286" y="14693"/>
                </a:cubicBezTo>
                <a:cubicBezTo>
                  <a:pt x="3286" y="14562"/>
                  <a:pt x="3052" y="14328"/>
                  <a:pt x="2760" y="14165"/>
                </a:cubicBezTo>
                <a:cubicBezTo>
                  <a:pt x="2467" y="14003"/>
                  <a:pt x="2226" y="13717"/>
                  <a:pt x="2226" y="13542"/>
                </a:cubicBezTo>
                <a:cubicBezTo>
                  <a:pt x="2226" y="12921"/>
                  <a:pt x="4243" y="10970"/>
                  <a:pt x="6646" y="9257"/>
                </a:cubicBezTo>
                <a:cubicBezTo>
                  <a:pt x="8497" y="7938"/>
                  <a:pt x="8514" y="7920"/>
                  <a:pt x="8241" y="7307"/>
                </a:cubicBezTo>
                <a:cubicBezTo>
                  <a:pt x="8023" y="6817"/>
                  <a:pt x="8001" y="6542"/>
                  <a:pt x="8120" y="6043"/>
                </a:cubicBezTo>
                <a:cubicBezTo>
                  <a:pt x="8202" y="5697"/>
                  <a:pt x="8342" y="5420"/>
                  <a:pt x="8433" y="5420"/>
                </a:cubicBezTo>
                <a:cubicBezTo>
                  <a:pt x="8536" y="5420"/>
                  <a:pt x="8546" y="5316"/>
                  <a:pt x="8461" y="5132"/>
                </a:cubicBezTo>
                <a:cubicBezTo>
                  <a:pt x="8387" y="4971"/>
                  <a:pt x="7754" y="4554"/>
                  <a:pt x="7052" y="4221"/>
                </a:cubicBezTo>
                <a:cubicBezTo>
                  <a:pt x="5990" y="3717"/>
                  <a:pt x="5741" y="3495"/>
                  <a:pt x="5600" y="2862"/>
                </a:cubicBezTo>
                <a:cubicBezTo>
                  <a:pt x="5217" y="1146"/>
                  <a:pt x="5876" y="1069"/>
                  <a:pt x="7450" y="2654"/>
                </a:cubicBezTo>
                <a:cubicBezTo>
                  <a:pt x="8663" y="3874"/>
                  <a:pt x="9062" y="4627"/>
                  <a:pt x="9230" y="5980"/>
                </a:cubicBezTo>
                <a:cubicBezTo>
                  <a:pt x="9378" y="7176"/>
                  <a:pt x="9375" y="7173"/>
                  <a:pt x="9323" y="5580"/>
                </a:cubicBezTo>
                <a:cubicBezTo>
                  <a:pt x="9294" y="4703"/>
                  <a:pt x="9210" y="3426"/>
                  <a:pt x="9130" y="2734"/>
                </a:cubicBezTo>
                <a:cubicBezTo>
                  <a:pt x="8855" y="331"/>
                  <a:pt x="9288" y="564"/>
                  <a:pt x="9828" y="3118"/>
                </a:cubicBezTo>
                <a:cubicBezTo>
                  <a:pt x="10002" y="3942"/>
                  <a:pt x="10171" y="4438"/>
                  <a:pt x="10205" y="4221"/>
                </a:cubicBezTo>
                <a:cubicBezTo>
                  <a:pt x="10297" y="3634"/>
                  <a:pt x="9267" y="0"/>
                  <a:pt x="9009" y="0"/>
                </a:cubicBezTo>
                <a:close/>
                <a:moveTo>
                  <a:pt x="12547" y="0"/>
                </a:moveTo>
                <a:cubicBezTo>
                  <a:pt x="12272" y="0"/>
                  <a:pt x="10985" y="4006"/>
                  <a:pt x="11145" y="4365"/>
                </a:cubicBezTo>
                <a:cubicBezTo>
                  <a:pt x="11183" y="4450"/>
                  <a:pt x="11440" y="3705"/>
                  <a:pt x="11721" y="2718"/>
                </a:cubicBezTo>
                <a:cubicBezTo>
                  <a:pt x="12006" y="1719"/>
                  <a:pt x="12300" y="1020"/>
                  <a:pt x="12383" y="1135"/>
                </a:cubicBezTo>
                <a:cubicBezTo>
                  <a:pt x="12557" y="1377"/>
                  <a:pt x="12416" y="3772"/>
                  <a:pt x="12191" y="4397"/>
                </a:cubicBezTo>
                <a:cubicBezTo>
                  <a:pt x="12111" y="4620"/>
                  <a:pt x="12082" y="4887"/>
                  <a:pt x="12127" y="4988"/>
                </a:cubicBezTo>
                <a:cubicBezTo>
                  <a:pt x="12172" y="5090"/>
                  <a:pt x="12155" y="5511"/>
                  <a:pt x="12084" y="5932"/>
                </a:cubicBezTo>
                <a:cubicBezTo>
                  <a:pt x="12013" y="6352"/>
                  <a:pt x="12010" y="6699"/>
                  <a:pt x="12077" y="6699"/>
                </a:cubicBezTo>
                <a:cubicBezTo>
                  <a:pt x="12145" y="6699"/>
                  <a:pt x="12245" y="6178"/>
                  <a:pt x="12298" y="5548"/>
                </a:cubicBezTo>
                <a:cubicBezTo>
                  <a:pt x="12387" y="4483"/>
                  <a:pt x="12470" y="4310"/>
                  <a:pt x="13558" y="3166"/>
                </a:cubicBezTo>
                <a:cubicBezTo>
                  <a:pt x="14802" y="1856"/>
                  <a:pt x="15827" y="1308"/>
                  <a:pt x="15978" y="1855"/>
                </a:cubicBezTo>
                <a:cubicBezTo>
                  <a:pt x="16027" y="2034"/>
                  <a:pt x="16006" y="2524"/>
                  <a:pt x="15935" y="2942"/>
                </a:cubicBezTo>
                <a:cubicBezTo>
                  <a:pt x="15823" y="3602"/>
                  <a:pt x="15637" y="3778"/>
                  <a:pt x="14476" y="4269"/>
                </a:cubicBezTo>
                <a:cubicBezTo>
                  <a:pt x="13287" y="4772"/>
                  <a:pt x="12419" y="5406"/>
                  <a:pt x="12903" y="5420"/>
                </a:cubicBezTo>
                <a:cubicBezTo>
                  <a:pt x="12998" y="5423"/>
                  <a:pt x="13141" y="5697"/>
                  <a:pt x="13223" y="6043"/>
                </a:cubicBezTo>
                <a:cubicBezTo>
                  <a:pt x="13343" y="6545"/>
                  <a:pt x="13312" y="6820"/>
                  <a:pt x="13081" y="7339"/>
                </a:cubicBezTo>
                <a:cubicBezTo>
                  <a:pt x="12875" y="7800"/>
                  <a:pt x="12846" y="8030"/>
                  <a:pt x="12974" y="8122"/>
                </a:cubicBezTo>
                <a:cubicBezTo>
                  <a:pt x="16562" y="10706"/>
                  <a:pt x="19111" y="13086"/>
                  <a:pt x="19010" y="13766"/>
                </a:cubicBezTo>
                <a:cubicBezTo>
                  <a:pt x="18978" y="13981"/>
                  <a:pt x="18740" y="14272"/>
                  <a:pt x="18483" y="14421"/>
                </a:cubicBezTo>
                <a:cubicBezTo>
                  <a:pt x="18227" y="14571"/>
                  <a:pt x="18054" y="14783"/>
                  <a:pt x="18099" y="14885"/>
                </a:cubicBezTo>
                <a:cubicBezTo>
                  <a:pt x="18144" y="14987"/>
                  <a:pt x="18472" y="14883"/>
                  <a:pt x="18825" y="14661"/>
                </a:cubicBezTo>
                <a:cubicBezTo>
                  <a:pt x="19339" y="14338"/>
                  <a:pt x="19508" y="14342"/>
                  <a:pt x="19679" y="14661"/>
                </a:cubicBezTo>
                <a:cubicBezTo>
                  <a:pt x="19797" y="14880"/>
                  <a:pt x="19893" y="15183"/>
                  <a:pt x="19893" y="15333"/>
                </a:cubicBezTo>
                <a:cubicBezTo>
                  <a:pt x="19893" y="15899"/>
                  <a:pt x="19190" y="16606"/>
                  <a:pt x="18206" y="17027"/>
                </a:cubicBezTo>
                <a:lnTo>
                  <a:pt x="17188" y="17459"/>
                </a:lnTo>
                <a:lnTo>
                  <a:pt x="16092" y="15029"/>
                </a:lnTo>
                <a:cubicBezTo>
                  <a:pt x="15032" y="12663"/>
                  <a:pt x="12260" y="8110"/>
                  <a:pt x="12099" y="8474"/>
                </a:cubicBezTo>
                <a:cubicBezTo>
                  <a:pt x="12055" y="8572"/>
                  <a:pt x="12117" y="8775"/>
                  <a:pt x="12234" y="8921"/>
                </a:cubicBezTo>
                <a:cubicBezTo>
                  <a:pt x="13010" y="9899"/>
                  <a:pt x="15038" y="13424"/>
                  <a:pt x="15821" y="15157"/>
                </a:cubicBezTo>
                <a:cubicBezTo>
                  <a:pt x="17255" y="18330"/>
                  <a:pt x="17233" y="19173"/>
                  <a:pt x="15707" y="19713"/>
                </a:cubicBezTo>
                <a:lnTo>
                  <a:pt x="14853" y="20001"/>
                </a:lnTo>
                <a:lnTo>
                  <a:pt x="15565" y="20017"/>
                </a:lnTo>
                <a:cubicBezTo>
                  <a:pt x="16563" y="20027"/>
                  <a:pt x="16958" y="19712"/>
                  <a:pt x="17167" y="18738"/>
                </a:cubicBezTo>
                <a:cubicBezTo>
                  <a:pt x="17355" y="17859"/>
                  <a:pt x="17466" y="17731"/>
                  <a:pt x="18391" y="17379"/>
                </a:cubicBezTo>
                <a:cubicBezTo>
                  <a:pt x="18697" y="17262"/>
                  <a:pt x="19203" y="16934"/>
                  <a:pt x="19508" y="16660"/>
                </a:cubicBezTo>
                <a:cubicBezTo>
                  <a:pt x="20024" y="16196"/>
                  <a:pt x="20059" y="16081"/>
                  <a:pt x="20007" y="15077"/>
                </a:cubicBezTo>
                <a:cubicBezTo>
                  <a:pt x="19954" y="14066"/>
                  <a:pt x="19997" y="13936"/>
                  <a:pt x="20633" y="13158"/>
                </a:cubicBezTo>
                <a:cubicBezTo>
                  <a:pt x="21047" y="12652"/>
                  <a:pt x="21276" y="12174"/>
                  <a:pt x="21316" y="11687"/>
                </a:cubicBezTo>
                <a:cubicBezTo>
                  <a:pt x="21357" y="11201"/>
                  <a:pt x="21211" y="10709"/>
                  <a:pt x="20882" y="10184"/>
                </a:cubicBezTo>
                <a:cubicBezTo>
                  <a:pt x="20484" y="9548"/>
                  <a:pt x="20466" y="9456"/>
                  <a:pt x="20669" y="8953"/>
                </a:cubicBezTo>
                <a:cubicBezTo>
                  <a:pt x="20934" y="8294"/>
                  <a:pt x="20957" y="7140"/>
                  <a:pt x="20711" y="6795"/>
                </a:cubicBezTo>
                <a:cubicBezTo>
                  <a:pt x="20614" y="6658"/>
                  <a:pt x="20180" y="6384"/>
                  <a:pt x="19751" y="6187"/>
                </a:cubicBezTo>
                <a:cubicBezTo>
                  <a:pt x="18988" y="5838"/>
                  <a:pt x="18974" y="5812"/>
                  <a:pt x="19017" y="4828"/>
                </a:cubicBezTo>
                <a:cubicBezTo>
                  <a:pt x="19055" y="3976"/>
                  <a:pt x="19000" y="3775"/>
                  <a:pt x="18661" y="3485"/>
                </a:cubicBezTo>
                <a:cubicBezTo>
                  <a:pt x="18442" y="3298"/>
                  <a:pt x="17784" y="3189"/>
                  <a:pt x="17202" y="3246"/>
                </a:cubicBezTo>
                <a:lnTo>
                  <a:pt x="16149" y="3342"/>
                </a:lnTo>
                <a:lnTo>
                  <a:pt x="16142" y="2398"/>
                </a:lnTo>
                <a:cubicBezTo>
                  <a:pt x="16135" y="1528"/>
                  <a:pt x="16087" y="1432"/>
                  <a:pt x="15608" y="1343"/>
                </a:cubicBezTo>
                <a:cubicBezTo>
                  <a:pt x="15244" y="1275"/>
                  <a:pt x="14718" y="1583"/>
                  <a:pt x="13914" y="2366"/>
                </a:cubicBezTo>
                <a:cubicBezTo>
                  <a:pt x="13273" y="2990"/>
                  <a:pt x="12716" y="3433"/>
                  <a:pt x="12675" y="3342"/>
                </a:cubicBezTo>
                <a:cubicBezTo>
                  <a:pt x="12635" y="3250"/>
                  <a:pt x="12619" y="2455"/>
                  <a:pt x="12640" y="1583"/>
                </a:cubicBezTo>
                <a:cubicBezTo>
                  <a:pt x="12660" y="710"/>
                  <a:pt x="12617" y="0"/>
                  <a:pt x="12547" y="0"/>
                </a:cubicBezTo>
                <a:close/>
                <a:moveTo>
                  <a:pt x="11202" y="8921"/>
                </a:moveTo>
                <a:cubicBezTo>
                  <a:pt x="11126" y="8921"/>
                  <a:pt x="11101" y="9102"/>
                  <a:pt x="11145" y="9321"/>
                </a:cubicBezTo>
                <a:cubicBezTo>
                  <a:pt x="12055" y="13887"/>
                  <a:pt x="12885" y="19771"/>
                  <a:pt x="12739" y="20625"/>
                </a:cubicBezTo>
                <a:cubicBezTo>
                  <a:pt x="12687" y="20930"/>
                  <a:pt x="12544" y="21047"/>
                  <a:pt x="12369" y="20944"/>
                </a:cubicBezTo>
                <a:cubicBezTo>
                  <a:pt x="12214" y="20853"/>
                  <a:pt x="12091" y="20894"/>
                  <a:pt x="12091" y="21040"/>
                </a:cubicBezTo>
                <a:cubicBezTo>
                  <a:pt x="12091" y="21186"/>
                  <a:pt x="12197" y="21372"/>
                  <a:pt x="12333" y="21440"/>
                </a:cubicBezTo>
                <a:cubicBezTo>
                  <a:pt x="12470" y="21508"/>
                  <a:pt x="12663" y="21498"/>
                  <a:pt x="12761" y="21424"/>
                </a:cubicBezTo>
                <a:cubicBezTo>
                  <a:pt x="13005" y="21238"/>
                  <a:pt x="12988" y="19268"/>
                  <a:pt x="12718" y="17187"/>
                </a:cubicBezTo>
                <a:cubicBezTo>
                  <a:pt x="12353" y="14380"/>
                  <a:pt x="11351" y="8921"/>
                  <a:pt x="11202" y="8921"/>
                </a:cubicBezTo>
                <a:close/>
                <a:moveTo>
                  <a:pt x="10070" y="9001"/>
                </a:moveTo>
                <a:cubicBezTo>
                  <a:pt x="9849" y="9167"/>
                  <a:pt x="8599" y="15705"/>
                  <a:pt x="8305" y="18226"/>
                </a:cubicBezTo>
                <a:cubicBezTo>
                  <a:pt x="8173" y="19354"/>
                  <a:pt x="8104" y="20519"/>
                  <a:pt x="8155" y="20816"/>
                </a:cubicBezTo>
                <a:cubicBezTo>
                  <a:pt x="8255" y="21400"/>
                  <a:pt x="9109" y="21600"/>
                  <a:pt x="9109" y="21040"/>
                </a:cubicBezTo>
                <a:cubicBezTo>
                  <a:pt x="9109" y="20867"/>
                  <a:pt x="8964" y="20759"/>
                  <a:pt x="8789" y="20800"/>
                </a:cubicBezTo>
                <a:cubicBezTo>
                  <a:pt x="8106" y="20963"/>
                  <a:pt x="8410" y="17710"/>
                  <a:pt x="9621" y="11847"/>
                </a:cubicBezTo>
                <a:cubicBezTo>
                  <a:pt x="9959" y="10213"/>
                  <a:pt x="10159" y="8935"/>
                  <a:pt x="10070" y="9001"/>
                </a:cubicBezTo>
                <a:close/>
                <a:moveTo>
                  <a:pt x="12796" y="12119"/>
                </a:moveTo>
                <a:cubicBezTo>
                  <a:pt x="12718" y="12119"/>
                  <a:pt x="12654" y="12263"/>
                  <a:pt x="12654" y="12439"/>
                </a:cubicBezTo>
                <a:cubicBezTo>
                  <a:pt x="12654" y="12614"/>
                  <a:pt x="12718" y="12758"/>
                  <a:pt x="12796" y="12758"/>
                </a:cubicBezTo>
                <a:cubicBezTo>
                  <a:pt x="12874" y="12758"/>
                  <a:pt x="12939" y="12614"/>
                  <a:pt x="12939" y="12439"/>
                </a:cubicBezTo>
                <a:cubicBezTo>
                  <a:pt x="12939" y="12263"/>
                  <a:pt x="12874" y="12119"/>
                  <a:pt x="12796" y="12119"/>
                </a:cubicBezTo>
                <a:close/>
                <a:moveTo>
                  <a:pt x="10668" y="13078"/>
                </a:moveTo>
                <a:cubicBezTo>
                  <a:pt x="10590" y="13078"/>
                  <a:pt x="10525" y="13207"/>
                  <a:pt x="10525" y="13382"/>
                </a:cubicBezTo>
                <a:cubicBezTo>
                  <a:pt x="10525" y="13557"/>
                  <a:pt x="10590" y="13702"/>
                  <a:pt x="10668" y="13702"/>
                </a:cubicBezTo>
                <a:cubicBezTo>
                  <a:pt x="10746" y="13702"/>
                  <a:pt x="10810" y="13557"/>
                  <a:pt x="10810" y="13382"/>
                </a:cubicBezTo>
                <a:cubicBezTo>
                  <a:pt x="10810" y="13207"/>
                  <a:pt x="10746" y="13078"/>
                  <a:pt x="10668" y="1307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4" name="DiameterTopBottom24_DiameterBody95_StrandCount28_Twist-0.5.png" descr="DiameterTopBottom24_DiameterBody95_StrandCount28_Twist-0.5.png"/>
          <p:cNvPicPr>
            <a:picLocks noChangeAspect="1"/>
          </p:cNvPicPr>
          <p:nvPr/>
        </p:nvPicPr>
        <p:blipFill>
          <a:blip r:embed="rId22">
            <a:extLst/>
          </a:blip>
          <a:srcRect l="25751" t="56466" r="24430" b="22172"/>
          <a:stretch>
            <a:fillRect/>
          </a:stretch>
        </p:blipFill>
        <p:spPr>
          <a:xfrm>
            <a:off x="319053" y="3155862"/>
            <a:ext cx="1107067" cy="474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362" fill="norm" stroke="1" extrusionOk="0">
                <a:moveTo>
                  <a:pt x="11227" y="16"/>
                </a:moveTo>
                <a:cubicBezTo>
                  <a:pt x="8764" y="-102"/>
                  <a:pt x="6192" y="439"/>
                  <a:pt x="5567" y="1213"/>
                </a:cubicBezTo>
                <a:cubicBezTo>
                  <a:pt x="5426" y="1388"/>
                  <a:pt x="5160" y="1534"/>
                  <a:pt x="4973" y="1534"/>
                </a:cubicBezTo>
                <a:cubicBezTo>
                  <a:pt x="4786" y="1534"/>
                  <a:pt x="4381" y="1828"/>
                  <a:pt x="4070" y="2195"/>
                </a:cubicBezTo>
                <a:cubicBezTo>
                  <a:pt x="3759" y="2562"/>
                  <a:pt x="3399" y="2874"/>
                  <a:pt x="3274" y="2874"/>
                </a:cubicBezTo>
                <a:cubicBezTo>
                  <a:pt x="2679" y="2874"/>
                  <a:pt x="436" y="6925"/>
                  <a:pt x="356" y="8143"/>
                </a:cubicBezTo>
                <a:cubicBezTo>
                  <a:pt x="332" y="8509"/>
                  <a:pt x="221" y="9049"/>
                  <a:pt x="117" y="9339"/>
                </a:cubicBezTo>
                <a:cubicBezTo>
                  <a:pt x="-8" y="9686"/>
                  <a:pt x="-32" y="10181"/>
                  <a:pt x="40" y="10786"/>
                </a:cubicBezTo>
                <a:cubicBezTo>
                  <a:pt x="99" y="11293"/>
                  <a:pt x="157" y="11942"/>
                  <a:pt x="171" y="12233"/>
                </a:cubicBezTo>
                <a:cubicBezTo>
                  <a:pt x="221" y="13287"/>
                  <a:pt x="1208" y="15625"/>
                  <a:pt x="2124" y="16877"/>
                </a:cubicBezTo>
                <a:cubicBezTo>
                  <a:pt x="3723" y="19063"/>
                  <a:pt x="5606" y="20268"/>
                  <a:pt x="8463" y="20895"/>
                </a:cubicBezTo>
                <a:cubicBezTo>
                  <a:pt x="9295" y="21078"/>
                  <a:pt x="10038" y="21258"/>
                  <a:pt x="10107" y="21306"/>
                </a:cubicBezTo>
                <a:cubicBezTo>
                  <a:pt x="10381" y="21498"/>
                  <a:pt x="13037" y="21160"/>
                  <a:pt x="13605" y="20859"/>
                </a:cubicBezTo>
                <a:cubicBezTo>
                  <a:pt x="13937" y="20683"/>
                  <a:pt x="14461" y="20526"/>
                  <a:pt x="14763" y="20520"/>
                </a:cubicBezTo>
                <a:cubicBezTo>
                  <a:pt x="15064" y="20514"/>
                  <a:pt x="15662" y="20232"/>
                  <a:pt x="16098" y="19877"/>
                </a:cubicBezTo>
                <a:cubicBezTo>
                  <a:pt x="16534" y="19522"/>
                  <a:pt x="17021" y="19222"/>
                  <a:pt x="17171" y="19216"/>
                </a:cubicBezTo>
                <a:cubicBezTo>
                  <a:pt x="17322" y="19210"/>
                  <a:pt x="18033" y="18529"/>
                  <a:pt x="18754" y="17716"/>
                </a:cubicBezTo>
                <a:cubicBezTo>
                  <a:pt x="19993" y="16318"/>
                  <a:pt x="21113" y="14236"/>
                  <a:pt x="21202" y="13162"/>
                </a:cubicBezTo>
                <a:cubicBezTo>
                  <a:pt x="21223" y="12907"/>
                  <a:pt x="21323" y="12297"/>
                  <a:pt x="21425" y="11804"/>
                </a:cubicBezTo>
                <a:cubicBezTo>
                  <a:pt x="21534" y="11283"/>
                  <a:pt x="21568" y="10655"/>
                  <a:pt x="21503" y="10304"/>
                </a:cubicBezTo>
                <a:cubicBezTo>
                  <a:pt x="21441" y="9971"/>
                  <a:pt x="21401" y="9365"/>
                  <a:pt x="21418" y="8964"/>
                </a:cubicBezTo>
                <a:cubicBezTo>
                  <a:pt x="21437" y="8500"/>
                  <a:pt x="21321" y="8035"/>
                  <a:pt x="21086" y="7678"/>
                </a:cubicBezTo>
                <a:cubicBezTo>
                  <a:pt x="20883" y="7370"/>
                  <a:pt x="20715" y="6902"/>
                  <a:pt x="20715" y="6642"/>
                </a:cubicBezTo>
                <a:cubicBezTo>
                  <a:pt x="20715" y="6382"/>
                  <a:pt x="20483" y="5860"/>
                  <a:pt x="20206" y="5481"/>
                </a:cubicBezTo>
                <a:cubicBezTo>
                  <a:pt x="19928" y="5103"/>
                  <a:pt x="19704" y="4678"/>
                  <a:pt x="19704" y="4535"/>
                </a:cubicBezTo>
                <a:cubicBezTo>
                  <a:pt x="19704" y="4392"/>
                  <a:pt x="19490" y="4101"/>
                  <a:pt x="19233" y="3874"/>
                </a:cubicBezTo>
                <a:cubicBezTo>
                  <a:pt x="18975" y="3647"/>
                  <a:pt x="18508" y="3174"/>
                  <a:pt x="18191" y="2838"/>
                </a:cubicBezTo>
                <a:cubicBezTo>
                  <a:pt x="16496" y="1041"/>
                  <a:pt x="14318" y="164"/>
                  <a:pt x="11227" y="1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5" name="DiameterTopBottom24_DiameterBody95_StrandCount16_Twist0.4.png" descr="DiameterTopBottom24_DiameterBody95_StrandCount16_Twist0.4.png"/>
          <p:cNvPicPr>
            <a:picLocks noChangeAspect="1"/>
          </p:cNvPicPr>
          <p:nvPr/>
        </p:nvPicPr>
        <p:blipFill>
          <a:blip r:embed="rId23">
            <a:extLst/>
          </a:blip>
          <a:srcRect l="26000" t="55901" r="24327" b="22452"/>
          <a:stretch>
            <a:fillRect/>
          </a:stretch>
        </p:blipFill>
        <p:spPr>
          <a:xfrm>
            <a:off x="1502029" y="3142662"/>
            <a:ext cx="1051720" cy="4583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6" fill="norm" stroke="1" extrusionOk="0">
                <a:moveTo>
                  <a:pt x="10841" y="0"/>
                </a:moveTo>
                <a:lnTo>
                  <a:pt x="9912" y="1110"/>
                </a:lnTo>
                <a:lnTo>
                  <a:pt x="8990" y="2238"/>
                </a:lnTo>
                <a:lnTo>
                  <a:pt x="8412" y="1498"/>
                </a:lnTo>
                <a:cubicBezTo>
                  <a:pt x="7648" y="510"/>
                  <a:pt x="7126" y="568"/>
                  <a:pt x="6456" y="1701"/>
                </a:cubicBezTo>
                <a:cubicBezTo>
                  <a:pt x="5940" y="2574"/>
                  <a:pt x="5830" y="2629"/>
                  <a:pt x="4899" y="2478"/>
                </a:cubicBezTo>
                <a:cubicBezTo>
                  <a:pt x="3911" y="2318"/>
                  <a:pt x="3884" y="2322"/>
                  <a:pt x="3358" y="3458"/>
                </a:cubicBezTo>
                <a:cubicBezTo>
                  <a:pt x="3011" y="4207"/>
                  <a:pt x="2572" y="4754"/>
                  <a:pt x="2103" y="5012"/>
                </a:cubicBezTo>
                <a:cubicBezTo>
                  <a:pt x="1199" y="5508"/>
                  <a:pt x="1011" y="5850"/>
                  <a:pt x="1011" y="7046"/>
                </a:cubicBezTo>
                <a:cubicBezTo>
                  <a:pt x="1011" y="7810"/>
                  <a:pt x="913" y="8103"/>
                  <a:pt x="505" y="8544"/>
                </a:cubicBezTo>
                <a:cubicBezTo>
                  <a:pt x="92" y="8991"/>
                  <a:pt x="0" y="9275"/>
                  <a:pt x="0" y="10079"/>
                </a:cubicBezTo>
                <a:cubicBezTo>
                  <a:pt x="0" y="10636"/>
                  <a:pt x="134" y="11392"/>
                  <a:pt x="310" y="11817"/>
                </a:cubicBezTo>
                <a:cubicBezTo>
                  <a:pt x="574" y="12456"/>
                  <a:pt x="589" y="12614"/>
                  <a:pt x="399" y="12779"/>
                </a:cubicBezTo>
                <a:cubicBezTo>
                  <a:pt x="28" y="13102"/>
                  <a:pt x="497" y="14769"/>
                  <a:pt x="1239" y="15756"/>
                </a:cubicBezTo>
                <a:cubicBezTo>
                  <a:pt x="1592" y="16225"/>
                  <a:pt x="1883" y="16746"/>
                  <a:pt x="1883" y="16921"/>
                </a:cubicBezTo>
                <a:cubicBezTo>
                  <a:pt x="1883" y="17096"/>
                  <a:pt x="2003" y="17197"/>
                  <a:pt x="2144" y="17143"/>
                </a:cubicBezTo>
                <a:cubicBezTo>
                  <a:pt x="2284" y="17089"/>
                  <a:pt x="2530" y="17353"/>
                  <a:pt x="2698" y="17735"/>
                </a:cubicBezTo>
                <a:cubicBezTo>
                  <a:pt x="3062" y="18560"/>
                  <a:pt x="5088" y="20157"/>
                  <a:pt x="5771" y="20157"/>
                </a:cubicBezTo>
                <a:cubicBezTo>
                  <a:pt x="6035" y="20157"/>
                  <a:pt x="6372" y="20310"/>
                  <a:pt x="6521" y="20490"/>
                </a:cubicBezTo>
                <a:cubicBezTo>
                  <a:pt x="6669" y="20671"/>
                  <a:pt x="7140" y="20940"/>
                  <a:pt x="7564" y="21100"/>
                </a:cubicBezTo>
                <a:cubicBezTo>
                  <a:pt x="8886" y="21600"/>
                  <a:pt x="13885" y="21314"/>
                  <a:pt x="14623" y="20694"/>
                </a:cubicBezTo>
                <a:cubicBezTo>
                  <a:pt x="14972" y="20400"/>
                  <a:pt x="15489" y="20157"/>
                  <a:pt x="15772" y="20157"/>
                </a:cubicBezTo>
                <a:cubicBezTo>
                  <a:pt x="16518" y="20157"/>
                  <a:pt x="18249" y="18818"/>
                  <a:pt x="18609" y="17957"/>
                </a:cubicBezTo>
                <a:cubicBezTo>
                  <a:pt x="18778" y="17550"/>
                  <a:pt x="19027" y="17202"/>
                  <a:pt x="19163" y="17198"/>
                </a:cubicBezTo>
                <a:cubicBezTo>
                  <a:pt x="19515" y="17190"/>
                  <a:pt x="20666" y="15363"/>
                  <a:pt x="21013" y="14258"/>
                </a:cubicBezTo>
                <a:cubicBezTo>
                  <a:pt x="21272" y="13434"/>
                  <a:pt x="21280" y="13305"/>
                  <a:pt x="21078" y="13130"/>
                </a:cubicBezTo>
                <a:cubicBezTo>
                  <a:pt x="20884" y="12961"/>
                  <a:pt x="20907" y="12766"/>
                  <a:pt x="21225" y="11909"/>
                </a:cubicBezTo>
                <a:cubicBezTo>
                  <a:pt x="21431" y="11353"/>
                  <a:pt x="21600" y="10767"/>
                  <a:pt x="21600" y="10615"/>
                </a:cubicBezTo>
                <a:cubicBezTo>
                  <a:pt x="21600" y="9895"/>
                  <a:pt x="21377" y="9231"/>
                  <a:pt x="20997" y="8784"/>
                </a:cubicBezTo>
                <a:cubicBezTo>
                  <a:pt x="20687" y="8420"/>
                  <a:pt x="20581" y="8068"/>
                  <a:pt x="20581" y="7379"/>
                </a:cubicBezTo>
                <a:cubicBezTo>
                  <a:pt x="20581" y="6128"/>
                  <a:pt x="20195" y="5414"/>
                  <a:pt x="19375" y="5160"/>
                </a:cubicBezTo>
                <a:cubicBezTo>
                  <a:pt x="18854" y="4998"/>
                  <a:pt x="18624" y="4713"/>
                  <a:pt x="18405" y="4013"/>
                </a:cubicBezTo>
                <a:cubicBezTo>
                  <a:pt x="18026" y="2805"/>
                  <a:pt x="17284" y="2287"/>
                  <a:pt x="16375" y="2571"/>
                </a:cubicBezTo>
                <a:cubicBezTo>
                  <a:pt x="15708" y="2779"/>
                  <a:pt x="15617" y="2717"/>
                  <a:pt x="15144" y="1775"/>
                </a:cubicBezTo>
                <a:cubicBezTo>
                  <a:pt x="14546" y="584"/>
                  <a:pt x="14042" y="472"/>
                  <a:pt x="13368" y="1405"/>
                </a:cubicBezTo>
                <a:cubicBezTo>
                  <a:pt x="12740" y="2274"/>
                  <a:pt x="12606" y="2252"/>
                  <a:pt x="11656" y="1036"/>
                </a:cubicBezTo>
                <a:lnTo>
                  <a:pt x="1084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16" name="DiameterTopBottom24_DiameterBody95_StrandCount28_Twist0.0.png" descr="DiameterTopBottom24_DiameterBody95_StrandCount28_Twist0.0.png"/>
          <p:cNvPicPr>
            <a:picLocks noChangeAspect="1"/>
          </p:cNvPicPr>
          <p:nvPr/>
        </p:nvPicPr>
        <p:blipFill>
          <a:blip r:embed="rId24">
            <a:extLst/>
          </a:blip>
          <a:srcRect l="25660" t="55410" r="24015" b="22025"/>
          <a:stretch>
            <a:fillRect/>
          </a:stretch>
        </p:blipFill>
        <p:spPr>
          <a:xfrm>
            <a:off x="2720406" y="3167329"/>
            <a:ext cx="1007531" cy="451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326" fill="norm" stroke="1" extrusionOk="0">
                <a:moveTo>
                  <a:pt x="10093" y="3"/>
                </a:moveTo>
                <a:cubicBezTo>
                  <a:pt x="10007" y="-46"/>
                  <a:pt x="9960" y="582"/>
                  <a:pt x="9999" y="1895"/>
                </a:cubicBezTo>
                <a:cubicBezTo>
                  <a:pt x="10045" y="3446"/>
                  <a:pt x="9859" y="3426"/>
                  <a:pt x="9149" y="1820"/>
                </a:cubicBezTo>
                <a:cubicBezTo>
                  <a:pt x="8420" y="171"/>
                  <a:pt x="7866" y="-257"/>
                  <a:pt x="7866" y="846"/>
                </a:cubicBezTo>
                <a:cubicBezTo>
                  <a:pt x="7866" y="1740"/>
                  <a:pt x="7642" y="1901"/>
                  <a:pt x="7160" y="1352"/>
                </a:cubicBezTo>
                <a:cubicBezTo>
                  <a:pt x="6580" y="690"/>
                  <a:pt x="5894" y="723"/>
                  <a:pt x="5835" y="1408"/>
                </a:cubicBezTo>
                <a:cubicBezTo>
                  <a:pt x="5796" y="1847"/>
                  <a:pt x="5643" y="1926"/>
                  <a:pt x="4976" y="1858"/>
                </a:cubicBezTo>
                <a:cubicBezTo>
                  <a:pt x="4281" y="1787"/>
                  <a:pt x="4143" y="1861"/>
                  <a:pt x="4007" y="2420"/>
                </a:cubicBezTo>
                <a:cubicBezTo>
                  <a:pt x="3891" y="2898"/>
                  <a:pt x="3708" y="3072"/>
                  <a:pt x="3319" y="3076"/>
                </a:cubicBezTo>
                <a:cubicBezTo>
                  <a:pt x="2720" y="3081"/>
                  <a:pt x="2526" y="3309"/>
                  <a:pt x="2393" y="4106"/>
                </a:cubicBezTo>
                <a:cubicBezTo>
                  <a:pt x="2342" y="4409"/>
                  <a:pt x="2166" y="4649"/>
                  <a:pt x="2002" y="4649"/>
                </a:cubicBezTo>
                <a:cubicBezTo>
                  <a:pt x="1584" y="4649"/>
                  <a:pt x="1143" y="5214"/>
                  <a:pt x="1143" y="5755"/>
                </a:cubicBezTo>
                <a:cubicBezTo>
                  <a:pt x="1143" y="6004"/>
                  <a:pt x="945" y="6432"/>
                  <a:pt x="701" y="6710"/>
                </a:cubicBezTo>
                <a:cubicBezTo>
                  <a:pt x="343" y="7118"/>
                  <a:pt x="272" y="7367"/>
                  <a:pt x="327" y="8003"/>
                </a:cubicBezTo>
                <a:cubicBezTo>
                  <a:pt x="370" y="8495"/>
                  <a:pt x="323" y="8855"/>
                  <a:pt x="200" y="8959"/>
                </a:cubicBezTo>
                <a:cubicBezTo>
                  <a:pt x="92" y="9049"/>
                  <a:pt x="21" y="9516"/>
                  <a:pt x="4" y="9989"/>
                </a:cubicBezTo>
                <a:cubicBezTo>
                  <a:pt x="-12" y="10463"/>
                  <a:pt x="24" y="10959"/>
                  <a:pt x="123" y="11094"/>
                </a:cubicBezTo>
                <a:cubicBezTo>
                  <a:pt x="191" y="11187"/>
                  <a:pt x="219" y="11590"/>
                  <a:pt x="183" y="12012"/>
                </a:cubicBezTo>
                <a:cubicBezTo>
                  <a:pt x="133" y="12585"/>
                  <a:pt x="211" y="12923"/>
                  <a:pt x="489" y="13324"/>
                </a:cubicBezTo>
                <a:cubicBezTo>
                  <a:pt x="693" y="13619"/>
                  <a:pt x="863" y="14130"/>
                  <a:pt x="863" y="14467"/>
                </a:cubicBezTo>
                <a:cubicBezTo>
                  <a:pt x="863" y="14883"/>
                  <a:pt x="1053" y="15279"/>
                  <a:pt x="1466" y="15685"/>
                </a:cubicBezTo>
                <a:cubicBezTo>
                  <a:pt x="1800" y="16013"/>
                  <a:pt x="2155" y="16548"/>
                  <a:pt x="2248" y="16884"/>
                </a:cubicBezTo>
                <a:cubicBezTo>
                  <a:pt x="2350" y="17252"/>
                  <a:pt x="2716" y="17643"/>
                  <a:pt x="3174" y="17877"/>
                </a:cubicBezTo>
                <a:cubicBezTo>
                  <a:pt x="3592" y="18089"/>
                  <a:pt x="4003" y="18474"/>
                  <a:pt x="4092" y="18720"/>
                </a:cubicBezTo>
                <a:cubicBezTo>
                  <a:pt x="4181" y="18965"/>
                  <a:pt x="4663" y="19306"/>
                  <a:pt x="5163" y="19488"/>
                </a:cubicBezTo>
                <a:cubicBezTo>
                  <a:pt x="5664" y="19670"/>
                  <a:pt x="6270" y="20033"/>
                  <a:pt x="6506" y="20275"/>
                </a:cubicBezTo>
                <a:cubicBezTo>
                  <a:pt x="7010" y="20792"/>
                  <a:pt x="7423" y="20831"/>
                  <a:pt x="7721" y="20406"/>
                </a:cubicBezTo>
                <a:cubicBezTo>
                  <a:pt x="7877" y="20185"/>
                  <a:pt x="7748" y="20091"/>
                  <a:pt x="7262" y="20088"/>
                </a:cubicBezTo>
                <a:cubicBezTo>
                  <a:pt x="6894" y="20085"/>
                  <a:pt x="6556" y="19946"/>
                  <a:pt x="6506" y="19769"/>
                </a:cubicBezTo>
                <a:cubicBezTo>
                  <a:pt x="6251" y="18859"/>
                  <a:pt x="7409" y="14698"/>
                  <a:pt x="9132" y="10345"/>
                </a:cubicBezTo>
                <a:cubicBezTo>
                  <a:pt x="9574" y="9230"/>
                  <a:pt x="9828" y="8417"/>
                  <a:pt x="9693" y="8528"/>
                </a:cubicBezTo>
                <a:cubicBezTo>
                  <a:pt x="9558" y="8639"/>
                  <a:pt x="9403" y="8574"/>
                  <a:pt x="9353" y="8396"/>
                </a:cubicBezTo>
                <a:cubicBezTo>
                  <a:pt x="9303" y="8219"/>
                  <a:pt x="9184" y="8141"/>
                  <a:pt x="9081" y="8228"/>
                </a:cubicBezTo>
                <a:cubicBezTo>
                  <a:pt x="8858" y="8416"/>
                  <a:pt x="8392" y="7389"/>
                  <a:pt x="8546" y="7048"/>
                </a:cubicBezTo>
                <a:cubicBezTo>
                  <a:pt x="8605" y="6917"/>
                  <a:pt x="8648" y="6387"/>
                  <a:pt x="8648" y="5886"/>
                </a:cubicBezTo>
                <a:cubicBezTo>
                  <a:pt x="8648" y="5385"/>
                  <a:pt x="8686" y="5022"/>
                  <a:pt x="8733" y="5062"/>
                </a:cubicBezTo>
                <a:cubicBezTo>
                  <a:pt x="8780" y="5101"/>
                  <a:pt x="8926" y="4925"/>
                  <a:pt x="9056" y="4687"/>
                </a:cubicBezTo>
                <a:cubicBezTo>
                  <a:pt x="9186" y="4449"/>
                  <a:pt x="9294" y="4377"/>
                  <a:pt x="9294" y="4518"/>
                </a:cubicBezTo>
                <a:cubicBezTo>
                  <a:pt x="9294" y="4659"/>
                  <a:pt x="9378" y="4527"/>
                  <a:pt x="9481" y="4218"/>
                </a:cubicBezTo>
                <a:cubicBezTo>
                  <a:pt x="9656" y="3691"/>
                  <a:pt x="9674" y="3678"/>
                  <a:pt x="9863" y="4181"/>
                </a:cubicBezTo>
                <a:cubicBezTo>
                  <a:pt x="9974" y="4476"/>
                  <a:pt x="10090" y="5094"/>
                  <a:pt x="10118" y="5549"/>
                </a:cubicBezTo>
                <a:cubicBezTo>
                  <a:pt x="10189" y="6722"/>
                  <a:pt x="10297" y="6823"/>
                  <a:pt x="10297" y="5717"/>
                </a:cubicBezTo>
                <a:cubicBezTo>
                  <a:pt x="10297" y="5203"/>
                  <a:pt x="10368" y="4623"/>
                  <a:pt x="10458" y="4424"/>
                </a:cubicBezTo>
                <a:cubicBezTo>
                  <a:pt x="10581" y="4152"/>
                  <a:pt x="10571" y="3580"/>
                  <a:pt x="10433" y="2139"/>
                </a:cubicBezTo>
                <a:cubicBezTo>
                  <a:pt x="10301" y="773"/>
                  <a:pt x="10178" y="52"/>
                  <a:pt x="10093" y="3"/>
                </a:cubicBezTo>
                <a:close/>
                <a:moveTo>
                  <a:pt x="11996" y="59"/>
                </a:moveTo>
                <a:cubicBezTo>
                  <a:pt x="11857" y="187"/>
                  <a:pt x="11665" y="814"/>
                  <a:pt x="11435" y="1933"/>
                </a:cubicBezTo>
                <a:cubicBezTo>
                  <a:pt x="10974" y="4174"/>
                  <a:pt x="10917" y="4668"/>
                  <a:pt x="11180" y="4087"/>
                </a:cubicBezTo>
                <a:cubicBezTo>
                  <a:pt x="11470" y="3448"/>
                  <a:pt x="11862" y="4531"/>
                  <a:pt x="11775" y="5717"/>
                </a:cubicBezTo>
                <a:lnTo>
                  <a:pt x="11707" y="6710"/>
                </a:lnTo>
                <a:lnTo>
                  <a:pt x="11928" y="5661"/>
                </a:lnTo>
                <a:cubicBezTo>
                  <a:pt x="12111" y="4788"/>
                  <a:pt x="12202" y="4636"/>
                  <a:pt x="12472" y="4818"/>
                </a:cubicBezTo>
                <a:cubicBezTo>
                  <a:pt x="12862" y="5080"/>
                  <a:pt x="13297" y="5880"/>
                  <a:pt x="13297" y="6336"/>
                </a:cubicBezTo>
                <a:cubicBezTo>
                  <a:pt x="13297" y="6896"/>
                  <a:pt x="12411" y="8710"/>
                  <a:pt x="12217" y="8546"/>
                </a:cubicBezTo>
                <a:cubicBezTo>
                  <a:pt x="12117" y="8461"/>
                  <a:pt x="11991" y="8540"/>
                  <a:pt x="11937" y="8734"/>
                </a:cubicBezTo>
                <a:cubicBezTo>
                  <a:pt x="11865" y="8991"/>
                  <a:pt x="11787" y="9003"/>
                  <a:pt x="11639" y="8734"/>
                </a:cubicBezTo>
                <a:cubicBezTo>
                  <a:pt x="11275" y="8066"/>
                  <a:pt x="11431" y="8797"/>
                  <a:pt x="12064" y="10757"/>
                </a:cubicBezTo>
                <a:cubicBezTo>
                  <a:pt x="12985" y="13606"/>
                  <a:pt x="13989" y="17897"/>
                  <a:pt x="14036" y="19151"/>
                </a:cubicBezTo>
                <a:cubicBezTo>
                  <a:pt x="14076" y="20220"/>
                  <a:pt x="14066" y="20258"/>
                  <a:pt x="13509" y="20369"/>
                </a:cubicBezTo>
                <a:cubicBezTo>
                  <a:pt x="13050" y="20460"/>
                  <a:pt x="12991" y="20517"/>
                  <a:pt x="13220" y="20725"/>
                </a:cubicBezTo>
                <a:cubicBezTo>
                  <a:pt x="13585" y="21054"/>
                  <a:pt x="13594" y="21063"/>
                  <a:pt x="13977" y="20837"/>
                </a:cubicBezTo>
                <a:cubicBezTo>
                  <a:pt x="14516" y="20518"/>
                  <a:pt x="14405" y="18697"/>
                  <a:pt x="13654" y="15479"/>
                </a:cubicBezTo>
                <a:cubicBezTo>
                  <a:pt x="13300" y="13963"/>
                  <a:pt x="13008" y="12537"/>
                  <a:pt x="13008" y="12312"/>
                </a:cubicBezTo>
                <a:cubicBezTo>
                  <a:pt x="13008" y="12088"/>
                  <a:pt x="12946" y="11900"/>
                  <a:pt x="12872" y="11900"/>
                </a:cubicBezTo>
                <a:cubicBezTo>
                  <a:pt x="12797" y="11900"/>
                  <a:pt x="12566" y="11390"/>
                  <a:pt x="12353" y="10776"/>
                </a:cubicBezTo>
                <a:cubicBezTo>
                  <a:pt x="12071" y="9960"/>
                  <a:pt x="12008" y="9569"/>
                  <a:pt x="12124" y="9315"/>
                </a:cubicBezTo>
                <a:cubicBezTo>
                  <a:pt x="12377" y="8757"/>
                  <a:pt x="15074" y="13822"/>
                  <a:pt x="16076" y="16734"/>
                </a:cubicBezTo>
                <a:cubicBezTo>
                  <a:pt x="16443" y="17803"/>
                  <a:pt x="16466" y="17993"/>
                  <a:pt x="16271" y="18308"/>
                </a:cubicBezTo>
                <a:cubicBezTo>
                  <a:pt x="16149" y="18505"/>
                  <a:pt x="16060" y="18809"/>
                  <a:pt x="16067" y="18982"/>
                </a:cubicBezTo>
                <a:cubicBezTo>
                  <a:pt x="16075" y="19155"/>
                  <a:pt x="15778" y="19342"/>
                  <a:pt x="15404" y="19394"/>
                </a:cubicBezTo>
                <a:cubicBezTo>
                  <a:pt x="15031" y="19447"/>
                  <a:pt x="14725" y="19640"/>
                  <a:pt x="14725" y="19825"/>
                </a:cubicBezTo>
                <a:cubicBezTo>
                  <a:pt x="14725" y="20325"/>
                  <a:pt x="16240" y="19984"/>
                  <a:pt x="16543" y="19413"/>
                </a:cubicBezTo>
                <a:cubicBezTo>
                  <a:pt x="16682" y="19152"/>
                  <a:pt x="17154" y="18761"/>
                  <a:pt x="17597" y="18551"/>
                </a:cubicBezTo>
                <a:cubicBezTo>
                  <a:pt x="18040" y="18342"/>
                  <a:pt x="18512" y="17914"/>
                  <a:pt x="18643" y="17596"/>
                </a:cubicBezTo>
                <a:cubicBezTo>
                  <a:pt x="18773" y="17278"/>
                  <a:pt x="19168" y="16766"/>
                  <a:pt x="19518" y="16472"/>
                </a:cubicBezTo>
                <a:cubicBezTo>
                  <a:pt x="19868" y="16177"/>
                  <a:pt x="20155" y="15760"/>
                  <a:pt x="20155" y="15535"/>
                </a:cubicBezTo>
                <a:cubicBezTo>
                  <a:pt x="20155" y="15310"/>
                  <a:pt x="20383" y="14735"/>
                  <a:pt x="20665" y="14261"/>
                </a:cubicBezTo>
                <a:cubicBezTo>
                  <a:pt x="21015" y="13673"/>
                  <a:pt x="21154" y="13211"/>
                  <a:pt x="21107" y="12818"/>
                </a:cubicBezTo>
                <a:cubicBezTo>
                  <a:pt x="21069" y="12495"/>
                  <a:pt x="21160" y="12015"/>
                  <a:pt x="21311" y="11713"/>
                </a:cubicBezTo>
                <a:cubicBezTo>
                  <a:pt x="21470" y="11396"/>
                  <a:pt x="21561" y="11107"/>
                  <a:pt x="21575" y="10832"/>
                </a:cubicBezTo>
                <a:cubicBezTo>
                  <a:pt x="21588" y="10557"/>
                  <a:pt x="21528" y="10286"/>
                  <a:pt x="21396" y="10045"/>
                </a:cubicBezTo>
                <a:cubicBezTo>
                  <a:pt x="21289" y="9848"/>
                  <a:pt x="21227" y="9312"/>
                  <a:pt x="21260" y="8809"/>
                </a:cubicBezTo>
                <a:cubicBezTo>
                  <a:pt x="21307" y="8101"/>
                  <a:pt x="21245" y="7856"/>
                  <a:pt x="20963" y="7572"/>
                </a:cubicBezTo>
                <a:cubicBezTo>
                  <a:pt x="20757" y="7365"/>
                  <a:pt x="20619" y="6985"/>
                  <a:pt x="20631" y="6654"/>
                </a:cubicBezTo>
                <a:cubicBezTo>
                  <a:pt x="20645" y="6296"/>
                  <a:pt x="20473" y="5881"/>
                  <a:pt x="20172" y="5549"/>
                </a:cubicBezTo>
                <a:cubicBezTo>
                  <a:pt x="19909" y="5258"/>
                  <a:pt x="19609" y="4745"/>
                  <a:pt x="19501" y="4406"/>
                </a:cubicBezTo>
                <a:cubicBezTo>
                  <a:pt x="19393" y="4066"/>
                  <a:pt x="19058" y="3685"/>
                  <a:pt x="18762" y="3563"/>
                </a:cubicBezTo>
                <a:cubicBezTo>
                  <a:pt x="18465" y="3441"/>
                  <a:pt x="18108" y="3063"/>
                  <a:pt x="17963" y="2720"/>
                </a:cubicBezTo>
                <a:cubicBezTo>
                  <a:pt x="17761" y="2243"/>
                  <a:pt x="17543" y="2110"/>
                  <a:pt x="17053" y="2176"/>
                </a:cubicBezTo>
                <a:cubicBezTo>
                  <a:pt x="16569" y="2242"/>
                  <a:pt x="16374" y="2133"/>
                  <a:pt x="16271" y="1727"/>
                </a:cubicBezTo>
                <a:cubicBezTo>
                  <a:pt x="16117" y="1118"/>
                  <a:pt x="15391" y="1007"/>
                  <a:pt x="14801" y="1502"/>
                </a:cubicBezTo>
                <a:cubicBezTo>
                  <a:pt x="14475" y="1775"/>
                  <a:pt x="14410" y="1721"/>
                  <a:pt x="14291" y="1033"/>
                </a:cubicBezTo>
                <a:cubicBezTo>
                  <a:pt x="14115" y="13"/>
                  <a:pt x="13897" y="35"/>
                  <a:pt x="13178" y="1183"/>
                </a:cubicBezTo>
                <a:cubicBezTo>
                  <a:pt x="12360" y="2489"/>
                  <a:pt x="12226" y="2500"/>
                  <a:pt x="12226" y="1221"/>
                </a:cubicBezTo>
                <a:cubicBezTo>
                  <a:pt x="12226" y="313"/>
                  <a:pt x="12136" y="-69"/>
                  <a:pt x="11996" y="59"/>
                </a:cubicBezTo>
                <a:close/>
                <a:moveTo>
                  <a:pt x="10917" y="8715"/>
                </a:moveTo>
                <a:cubicBezTo>
                  <a:pt x="10890" y="8688"/>
                  <a:pt x="10873" y="8851"/>
                  <a:pt x="10874" y="9221"/>
                </a:cubicBezTo>
                <a:cubicBezTo>
                  <a:pt x="10876" y="9567"/>
                  <a:pt x="10936" y="10468"/>
                  <a:pt x="11002" y="11226"/>
                </a:cubicBezTo>
                <a:cubicBezTo>
                  <a:pt x="11108" y="12437"/>
                  <a:pt x="11086" y="12625"/>
                  <a:pt x="10849" y="12762"/>
                </a:cubicBezTo>
                <a:cubicBezTo>
                  <a:pt x="10538" y="12941"/>
                  <a:pt x="10480" y="13474"/>
                  <a:pt x="10772" y="13474"/>
                </a:cubicBezTo>
                <a:cubicBezTo>
                  <a:pt x="10881" y="13474"/>
                  <a:pt x="11040" y="13651"/>
                  <a:pt x="11121" y="13867"/>
                </a:cubicBezTo>
                <a:cubicBezTo>
                  <a:pt x="11305" y="14361"/>
                  <a:pt x="11564" y="20403"/>
                  <a:pt x="11410" y="20612"/>
                </a:cubicBezTo>
                <a:cubicBezTo>
                  <a:pt x="11348" y="20697"/>
                  <a:pt x="11291" y="20903"/>
                  <a:pt x="11291" y="21081"/>
                </a:cubicBezTo>
                <a:cubicBezTo>
                  <a:pt x="11291" y="21258"/>
                  <a:pt x="11371" y="21343"/>
                  <a:pt x="11469" y="21268"/>
                </a:cubicBezTo>
                <a:cubicBezTo>
                  <a:pt x="11723" y="21074"/>
                  <a:pt x="11678" y="17257"/>
                  <a:pt x="11367" y="13005"/>
                </a:cubicBezTo>
                <a:cubicBezTo>
                  <a:pt x="11186" y="10526"/>
                  <a:pt x="10998" y="8796"/>
                  <a:pt x="10917" y="8715"/>
                </a:cubicBezTo>
                <a:close/>
                <a:moveTo>
                  <a:pt x="10305" y="8752"/>
                </a:moveTo>
                <a:cubicBezTo>
                  <a:pt x="10186" y="8752"/>
                  <a:pt x="9250" y="14915"/>
                  <a:pt x="9013" y="17258"/>
                </a:cubicBezTo>
                <a:cubicBezTo>
                  <a:pt x="8848" y="18898"/>
                  <a:pt x="8824" y="20832"/>
                  <a:pt x="8962" y="21137"/>
                </a:cubicBezTo>
                <a:cubicBezTo>
                  <a:pt x="9026" y="21277"/>
                  <a:pt x="9078" y="21340"/>
                  <a:pt x="9149" y="21324"/>
                </a:cubicBezTo>
                <a:cubicBezTo>
                  <a:pt x="9220" y="21308"/>
                  <a:pt x="9310" y="21225"/>
                  <a:pt x="9438" y="21043"/>
                </a:cubicBezTo>
                <a:cubicBezTo>
                  <a:pt x="9621" y="20783"/>
                  <a:pt x="9612" y="20729"/>
                  <a:pt x="9396" y="20725"/>
                </a:cubicBezTo>
                <a:cubicBezTo>
                  <a:pt x="9256" y="20722"/>
                  <a:pt x="9106" y="20532"/>
                  <a:pt x="9064" y="20294"/>
                </a:cubicBezTo>
                <a:cubicBezTo>
                  <a:pt x="8967" y="19735"/>
                  <a:pt x="9501" y="14716"/>
                  <a:pt x="10016" y="11357"/>
                </a:cubicBezTo>
                <a:cubicBezTo>
                  <a:pt x="10237" y="9917"/>
                  <a:pt x="10366" y="8752"/>
                  <a:pt x="10305" y="875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7" name="DiameterTopBottom24_DiameterBody95_StrandCount39_Twist-0.5.png" descr="DiameterTopBottom24_DiameterBody95_StrandCount39_Twist-0.5.png"/>
          <p:cNvPicPr>
            <a:picLocks noChangeAspect="1"/>
          </p:cNvPicPr>
          <p:nvPr/>
        </p:nvPicPr>
        <p:blipFill>
          <a:blip r:embed="rId25">
            <a:extLst/>
          </a:blip>
          <a:srcRect l="25878" t="56410" r="24500" b="22245"/>
          <a:stretch>
            <a:fillRect/>
          </a:stretch>
        </p:blipFill>
        <p:spPr>
          <a:xfrm>
            <a:off x="3894660" y="3150390"/>
            <a:ext cx="1135040" cy="488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5" h="21110" fill="norm" stroke="1" extrusionOk="0">
                <a:moveTo>
                  <a:pt x="11087" y="25"/>
                </a:moveTo>
                <a:cubicBezTo>
                  <a:pt x="9857" y="-40"/>
                  <a:pt x="8595" y="21"/>
                  <a:pt x="7811" y="231"/>
                </a:cubicBezTo>
                <a:cubicBezTo>
                  <a:pt x="6249" y="648"/>
                  <a:pt x="4594" y="1477"/>
                  <a:pt x="4373" y="1947"/>
                </a:cubicBezTo>
                <a:cubicBezTo>
                  <a:pt x="4299" y="2103"/>
                  <a:pt x="4105" y="2232"/>
                  <a:pt x="3946" y="2239"/>
                </a:cubicBezTo>
                <a:cubicBezTo>
                  <a:pt x="3786" y="2245"/>
                  <a:pt x="3403" y="2540"/>
                  <a:pt x="3092" y="2891"/>
                </a:cubicBezTo>
                <a:cubicBezTo>
                  <a:pt x="2780" y="3241"/>
                  <a:pt x="2484" y="3537"/>
                  <a:pt x="2429" y="3543"/>
                </a:cubicBezTo>
                <a:cubicBezTo>
                  <a:pt x="2249" y="3563"/>
                  <a:pt x="1256" y="5241"/>
                  <a:pt x="1141" y="5722"/>
                </a:cubicBezTo>
                <a:cubicBezTo>
                  <a:pt x="1078" y="5981"/>
                  <a:pt x="954" y="6184"/>
                  <a:pt x="861" y="6185"/>
                </a:cubicBezTo>
                <a:cubicBezTo>
                  <a:pt x="767" y="6187"/>
                  <a:pt x="535" y="6823"/>
                  <a:pt x="345" y="7593"/>
                </a:cubicBezTo>
                <a:cubicBezTo>
                  <a:pt x="-299" y="10214"/>
                  <a:pt x="-33" y="12984"/>
                  <a:pt x="1074" y="15177"/>
                </a:cubicBezTo>
                <a:cubicBezTo>
                  <a:pt x="1671" y="16359"/>
                  <a:pt x="2571" y="17734"/>
                  <a:pt x="2753" y="17734"/>
                </a:cubicBezTo>
                <a:cubicBezTo>
                  <a:pt x="2831" y="17734"/>
                  <a:pt x="3088" y="17961"/>
                  <a:pt x="3327" y="18249"/>
                </a:cubicBezTo>
                <a:cubicBezTo>
                  <a:pt x="4214" y="19319"/>
                  <a:pt x="6791" y="20634"/>
                  <a:pt x="8679" y="20978"/>
                </a:cubicBezTo>
                <a:cubicBezTo>
                  <a:pt x="11875" y="21560"/>
                  <a:pt x="16334" y="20160"/>
                  <a:pt x="17985" y="18060"/>
                </a:cubicBezTo>
                <a:cubicBezTo>
                  <a:pt x="18116" y="17894"/>
                  <a:pt x="18461" y="17519"/>
                  <a:pt x="18751" y="17220"/>
                </a:cubicBezTo>
                <a:cubicBezTo>
                  <a:pt x="19460" y="16487"/>
                  <a:pt x="20508" y="14292"/>
                  <a:pt x="20775" y="12981"/>
                </a:cubicBezTo>
                <a:cubicBezTo>
                  <a:pt x="21301" y="10398"/>
                  <a:pt x="21092" y="8306"/>
                  <a:pt x="20098" y="6117"/>
                </a:cubicBezTo>
                <a:cubicBezTo>
                  <a:pt x="19326" y="4417"/>
                  <a:pt x="17268" y="1895"/>
                  <a:pt x="16645" y="1895"/>
                </a:cubicBezTo>
                <a:cubicBezTo>
                  <a:pt x="16497" y="1895"/>
                  <a:pt x="16314" y="1756"/>
                  <a:pt x="16240" y="1586"/>
                </a:cubicBezTo>
                <a:cubicBezTo>
                  <a:pt x="16166" y="1417"/>
                  <a:pt x="15852" y="1194"/>
                  <a:pt x="15541" y="1089"/>
                </a:cubicBezTo>
                <a:cubicBezTo>
                  <a:pt x="15230" y="983"/>
                  <a:pt x="14621" y="755"/>
                  <a:pt x="14193" y="574"/>
                </a:cubicBezTo>
                <a:cubicBezTo>
                  <a:pt x="13516" y="287"/>
                  <a:pt x="12317" y="90"/>
                  <a:pt x="11087" y="2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8" name="DiameterTopBottom24_DiameterBody95_StrandCount39_Twist0.0.png" descr="DiameterTopBottom24_DiameterBody95_StrandCount39_Twist0.0.png"/>
          <p:cNvPicPr>
            <a:picLocks noChangeAspect="1"/>
          </p:cNvPicPr>
          <p:nvPr/>
        </p:nvPicPr>
        <p:blipFill>
          <a:blip r:embed="rId26">
            <a:extLst/>
          </a:blip>
          <a:srcRect l="26000" t="55356" r="24666" b="22363"/>
          <a:stretch>
            <a:fillRect/>
          </a:stretch>
        </p:blipFill>
        <p:spPr>
          <a:xfrm>
            <a:off x="5178297" y="3115507"/>
            <a:ext cx="1135063" cy="512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0647" fill="norm" stroke="1" extrusionOk="0">
                <a:moveTo>
                  <a:pt x="9953" y="45"/>
                </a:moveTo>
                <a:cubicBezTo>
                  <a:pt x="9807" y="-92"/>
                  <a:pt x="9635" y="80"/>
                  <a:pt x="9477" y="621"/>
                </a:cubicBezTo>
                <a:cubicBezTo>
                  <a:pt x="9351" y="1052"/>
                  <a:pt x="9173" y="1076"/>
                  <a:pt x="8941" y="669"/>
                </a:cubicBezTo>
                <a:cubicBezTo>
                  <a:pt x="8734" y="306"/>
                  <a:pt x="8423" y="268"/>
                  <a:pt x="8178" y="589"/>
                </a:cubicBezTo>
                <a:cubicBezTo>
                  <a:pt x="7950" y="887"/>
                  <a:pt x="7649" y="990"/>
                  <a:pt x="7514" y="813"/>
                </a:cubicBezTo>
                <a:cubicBezTo>
                  <a:pt x="7154" y="342"/>
                  <a:pt x="4461" y="1797"/>
                  <a:pt x="2749" y="3386"/>
                </a:cubicBezTo>
                <a:cubicBezTo>
                  <a:pt x="905" y="5097"/>
                  <a:pt x="0" y="7427"/>
                  <a:pt x="0" y="10451"/>
                </a:cubicBezTo>
                <a:cubicBezTo>
                  <a:pt x="0" y="13076"/>
                  <a:pt x="856" y="15109"/>
                  <a:pt x="2839" y="17213"/>
                </a:cubicBezTo>
                <a:cubicBezTo>
                  <a:pt x="5161" y="19677"/>
                  <a:pt x="9764" y="21327"/>
                  <a:pt x="9485" y="19595"/>
                </a:cubicBezTo>
                <a:cubicBezTo>
                  <a:pt x="9295" y="18420"/>
                  <a:pt x="10028" y="11682"/>
                  <a:pt x="10361" y="11538"/>
                </a:cubicBezTo>
                <a:cubicBezTo>
                  <a:pt x="10530" y="11465"/>
                  <a:pt x="10689" y="13437"/>
                  <a:pt x="10738" y="16222"/>
                </a:cubicBezTo>
                <a:cubicBezTo>
                  <a:pt x="10794" y="19376"/>
                  <a:pt x="10930" y="20880"/>
                  <a:pt x="11131" y="20618"/>
                </a:cubicBezTo>
                <a:cubicBezTo>
                  <a:pt x="11312" y="20380"/>
                  <a:pt x="11394" y="18497"/>
                  <a:pt x="11335" y="15982"/>
                </a:cubicBezTo>
                <a:cubicBezTo>
                  <a:pt x="11279" y="13618"/>
                  <a:pt x="11360" y="11683"/>
                  <a:pt x="11516" y="11586"/>
                </a:cubicBezTo>
                <a:cubicBezTo>
                  <a:pt x="11871" y="11367"/>
                  <a:pt x="12908" y="18477"/>
                  <a:pt x="12694" y="19659"/>
                </a:cubicBezTo>
                <a:cubicBezTo>
                  <a:pt x="12563" y="20382"/>
                  <a:pt x="12813" y="20470"/>
                  <a:pt x="14076" y="20154"/>
                </a:cubicBezTo>
                <a:cubicBezTo>
                  <a:pt x="18124" y="19143"/>
                  <a:pt x="21600" y="14644"/>
                  <a:pt x="21597" y="10420"/>
                </a:cubicBezTo>
                <a:cubicBezTo>
                  <a:pt x="21594" y="6053"/>
                  <a:pt x="19521" y="3042"/>
                  <a:pt x="15246" y="1180"/>
                </a:cubicBezTo>
                <a:cubicBezTo>
                  <a:pt x="12601" y="28"/>
                  <a:pt x="12449" y="20"/>
                  <a:pt x="12090" y="1052"/>
                </a:cubicBezTo>
                <a:cubicBezTo>
                  <a:pt x="11734" y="2075"/>
                  <a:pt x="11707" y="2073"/>
                  <a:pt x="11493" y="909"/>
                </a:cubicBezTo>
                <a:cubicBezTo>
                  <a:pt x="11277" y="-273"/>
                  <a:pt x="11253" y="-264"/>
                  <a:pt x="11101" y="1100"/>
                </a:cubicBezTo>
                <a:cubicBezTo>
                  <a:pt x="10892" y="2971"/>
                  <a:pt x="10388" y="3136"/>
                  <a:pt x="10270" y="1372"/>
                </a:cubicBezTo>
                <a:cubicBezTo>
                  <a:pt x="10221" y="637"/>
                  <a:pt x="10099" y="182"/>
                  <a:pt x="9953" y="4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9" name="DiameterTopBottom24_DiameterBody95_StrandCount50_Twist-0.5.png" descr="DiameterTopBottom24_DiameterBody95_StrandCount50_Twist-0.5.png"/>
          <p:cNvPicPr>
            <a:picLocks noChangeAspect="1"/>
          </p:cNvPicPr>
          <p:nvPr/>
        </p:nvPicPr>
        <p:blipFill>
          <a:blip r:embed="rId27">
            <a:extLst/>
          </a:blip>
          <a:srcRect l="25826" t="56356" r="24441" b="22149"/>
          <a:stretch>
            <a:fillRect/>
          </a:stretch>
        </p:blipFill>
        <p:spPr>
          <a:xfrm>
            <a:off x="6467364" y="3117082"/>
            <a:ext cx="1089140" cy="470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255" fill="norm" stroke="1" extrusionOk="0">
                <a:moveTo>
                  <a:pt x="11937" y="84"/>
                </a:moveTo>
                <a:cubicBezTo>
                  <a:pt x="9723" y="-159"/>
                  <a:pt x="7454" y="122"/>
                  <a:pt x="5926" y="1016"/>
                </a:cubicBezTo>
                <a:cubicBezTo>
                  <a:pt x="4404" y="1906"/>
                  <a:pt x="4173" y="2055"/>
                  <a:pt x="3836" y="2360"/>
                </a:cubicBezTo>
                <a:cubicBezTo>
                  <a:pt x="3161" y="2970"/>
                  <a:pt x="2458" y="3677"/>
                  <a:pt x="2241" y="3972"/>
                </a:cubicBezTo>
                <a:cubicBezTo>
                  <a:pt x="2122" y="4134"/>
                  <a:pt x="1899" y="4403"/>
                  <a:pt x="1738" y="4564"/>
                </a:cubicBezTo>
                <a:cubicBezTo>
                  <a:pt x="1213" y="5089"/>
                  <a:pt x="247" y="7778"/>
                  <a:pt x="80" y="9187"/>
                </a:cubicBezTo>
                <a:cubicBezTo>
                  <a:pt x="21" y="9684"/>
                  <a:pt x="-8" y="10189"/>
                  <a:pt x="2" y="10693"/>
                </a:cubicBezTo>
                <a:cubicBezTo>
                  <a:pt x="30" y="12202"/>
                  <a:pt x="363" y="13714"/>
                  <a:pt x="968" y="15029"/>
                </a:cubicBezTo>
                <a:cubicBezTo>
                  <a:pt x="2414" y="18172"/>
                  <a:pt x="5627" y="20551"/>
                  <a:pt x="8967" y="20961"/>
                </a:cubicBezTo>
                <a:cubicBezTo>
                  <a:pt x="9842" y="21068"/>
                  <a:pt x="10565" y="21172"/>
                  <a:pt x="10578" y="21194"/>
                </a:cubicBezTo>
                <a:cubicBezTo>
                  <a:pt x="10724" y="21441"/>
                  <a:pt x="13651" y="20892"/>
                  <a:pt x="14853" y="20388"/>
                </a:cubicBezTo>
                <a:cubicBezTo>
                  <a:pt x="18060" y="19042"/>
                  <a:pt x="20226" y="16709"/>
                  <a:pt x="21084" y="13703"/>
                </a:cubicBezTo>
                <a:cubicBezTo>
                  <a:pt x="21393" y="12617"/>
                  <a:pt x="21553" y="11573"/>
                  <a:pt x="21563" y="10549"/>
                </a:cubicBezTo>
                <a:cubicBezTo>
                  <a:pt x="21592" y="7479"/>
                  <a:pt x="20273" y="4691"/>
                  <a:pt x="17634" y="2288"/>
                </a:cubicBezTo>
                <a:cubicBezTo>
                  <a:pt x="16310" y="1082"/>
                  <a:pt x="14151" y="326"/>
                  <a:pt x="11937" y="8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0" name="DiameterTopBottom24_DiameterBody95_StrandCount50_Twist0.0.png" descr="DiameterTopBottom24_DiameterBody95_StrandCount50_Twist0.0.png"/>
          <p:cNvPicPr>
            <a:picLocks noChangeAspect="1"/>
          </p:cNvPicPr>
          <p:nvPr/>
        </p:nvPicPr>
        <p:blipFill>
          <a:blip r:embed="rId28">
            <a:extLst/>
          </a:blip>
          <a:srcRect l="25632" t="55480" r="24335" b="22089"/>
          <a:stretch>
            <a:fillRect/>
          </a:stretch>
        </p:blipFill>
        <p:spPr>
          <a:xfrm>
            <a:off x="7710386" y="3137139"/>
            <a:ext cx="1141962" cy="511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4" h="21492" fill="norm" stroke="1" extrusionOk="0">
                <a:moveTo>
                  <a:pt x="9915" y="0"/>
                </a:moveTo>
                <a:cubicBezTo>
                  <a:pt x="9879" y="0"/>
                  <a:pt x="9854" y="144"/>
                  <a:pt x="9809" y="417"/>
                </a:cubicBezTo>
                <a:cubicBezTo>
                  <a:pt x="9720" y="960"/>
                  <a:pt x="9706" y="952"/>
                  <a:pt x="9534" y="400"/>
                </a:cubicBezTo>
                <a:cubicBezTo>
                  <a:pt x="9414" y="15"/>
                  <a:pt x="9321" y="-69"/>
                  <a:pt x="9260" y="167"/>
                </a:cubicBezTo>
                <a:cubicBezTo>
                  <a:pt x="9200" y="394"/>
                  <a:pt x="9114" y="428"/>
                  <a:pt x="9013" y="233"/>
                </a:cubicBezTo>
                <a:cubicBezTo>
                  <a:pt x="8927" y="67"/>
                  <a:pt x="8673" y="-30"/>
                  <a:pt x="8450" y="34"/>
                </a:cubicBezTo>
                <a:cubicBezTo>
                  <a:pt x="8227" y="97"/>
                  <a:pt x="7651" y="242"/>
                  <a:pt x="7168" y="350"/>
                </a:cubicBezTo>
                <a:cubicBezTo>
                  <a:pt x="5462" y="731"/>
                  <a:pt x="3039" y="2515"/>
                  <a:pt x="1837" y="4265"/>
                </a:cubicBezTo>
                <a:cubicBezTo>
                  <a:pt x="-247" y="7301"/>
                  <a:pt x="-589" y="11599"/>
                  <a:pt x="971" y="15144"/>
                </a:cubicBezTo>
                <a:cubicBezTo>
                  <a:pt x="2403" y="18399"/>
                  <a:pt x="6508" y="21531"/>
                  <a:pt x="8943" y="21225"/>
                </a:cubicBezTo>
                <a:cubicBezTo>
                  <a:pt x="9302" y="21180"/>
                  <a:pt x="9639" y="21255"/>
                  <a:pt x="9696" y="21392"/>
                </a:cubicBezTo>
                <a:cubicBezTo>
                  <a:pt x="9754" y="21529"/>
                  <a:pt x="9835" y="19901"/>
                  <a:pt x="9872" y="17777"/>
                </a:cubicBezTo>
                <a:cubicBezTo>
                  <a:pt x="9909" y="15652"/>
                  <a:pt x="9992" y="13871"/>
                  <a:pt x="10063" y="13828"/>
                </a:cubicBezTo>
                <a:cubicBezTo>
                  <a:pt x="10274" y="13700"/>
                  <a:pt x="10432" y="16122"/>
                  <a:pt x="10386" y="18893"/>
                </a:cubicBezTo>
                <a:lnTo>
                  <a:pt x="10344" y="21492"/>
                </a:lnTo>
                <a:lnTo>
                  <a:pt x="11020" y="21375"/>
                </a:lnTo>
                <a:cubicBezTo>
                  <a:pt x="12910" y="21058"/>
                  <a:pt x="13545" y="20863"/>
                  <a:pt x="14598" y="20276"/>
                </a:cubicBezTo>
                <a:cubicBezTo>
                  <a:pt x="17404" y="18711"/>
                  <a:pt x="19383" y="16088"/>
                  <a:pt x="19985" y="13145"/>
                </a:cubicBezTo>
                <a:cubicBezTo>
                  <a:pt x="21011" y="8133"/>
                  <a:pt x="19165" y="3638"/>
                  <a:pt x="15070" y="1183"/>
                </a:cubicBezTo>
                <a:cubicBezTo>
                  <a:pt x="13952" y="513"/>
                  <a:pt x="12711" y="146"/>
                  <a:pt x="11260" y="50"/>
                </a:cubicBezTo>
                <a:cubicBezTo>
                  <a:pt x="10611" y="7"/>
                  <a:pt x="10400" y="101"/>
                  <a:pt x="10337" y="483"/>
                </a:cubicBezTo>
                <a:cubicBezTo>
                  <a:pt x="10266" y="916"/>
                  <a:pt x="10231" y="913"/>
                  <a:pt x="10077" y="417"/>
                </a:cubicBezTo>
                <a:cubicBezTo>
                  <a:pt x="9992" y="144"/>
                  <a:pt x="9950" y="0"/>
                  <a:pt x="991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1" name="DiameterTopBottom24_DiameterBody122_StrandCount16_Twist-0.5.png" descr="DiameterTopBottom24_DiameterBody122_StrandCount16_Twist-0.5.png"/>
          <p:cNvPicPr>
            <a:picLocks noChangeAspect="1"/>
          </p:cNvPicPr>
          <p:nvPr/>
        </p:nvPicPr>
        <p:blipFill>
          <a:blip r:embed="rId29">
            <a:extLst/>
          </a:blip>
          <a:srcRect l="18666" t="54246" r="17360" b="18772"/>
          <a:stretch>
            <a:fillRect/>
          </a:stretch>
        </p:blipFill>
        <p:spPr>
          <a:xfrm>
            <a:off x="11533034" y="3135737"/>
            <a:ext cx="1264142" cy="533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369" fill="norm" stroke="1" extrusionOk="0">
                <a:moveTo>
                  <a:pt x="9251" y="8"/>
                </a:moveTo>
                <a:cubicBezTo>
                  <a:pt x="8680" y="46"/>
                  <a:pt x="8517" y="165"/>
                  <a:pt x="8202" y="820"/>
                </a:cubicBezTo>
                <a:lnTo>
                  <a:pt x="7832" y="1583"/>
                </a:lnTo>
                <a:lnTo>
                  <a:pt x="7234" y="1201"/>
                </a:lnTo>
                <a:cubicBezTo>
                  <a:pt x="6322" y="620"/>
                  <a:pt x="5521" y="896"/>
                  <a:pt x="5069" y="1933"/>
                </a:cubicBezTo>
                <a:cubicBezTo>
                  <a:pt x="4740" y="2689"/>
                  <a:pt x="4630" y="2774"/>
                  <a:pt x="3933" y="2840"/>
                </a:cubicBezTo>
                <a:cubicBezTo>
                  <a:pt x="2991" y="2929"/>
                  <a:pt x="2490" y="3490"/>
                  <a:pt x="2279" y="4685"/>
                </a:cubicBezTo>
                <a:cubicBezTo>
                  <a:pt x="2152" y="5407"/>
                  <a:pt x="2047" y="5594"/>
                  <a:pt x="1694" y="5735"/>
                </a:cubicBezTo>
                <a:cubicBezTo>
                  <a:pt x="1457" y="5830"/>
                  <a:pt x="1109" y="6139"/>
                  <a:pt x="914" y="6419"/>
                </a:cubicBezTo>
                <a:cubicBezTo>
                  <a:pt x="632" y="6825"/>
                  <a:pt x="558" y="7103"/>
                  <a:pt x="558" y="7803"/>
                </a:cubicBezTo>
                <a:cubicBezTo>
                  <a:pt x="558" y="8284"/>
                  <a:pt x="608" y="8796"/>
                  <a:pt x="672" y="8948"/>
                </a:cubicBezTo>
                <a:cubicBezTo>
                  <a:pt x="754" y="9140"/>
                  <a:pt x="672" y="9437"/>
                  <a:pt x="397" y="9934"/>
                </a:cubicBezTo>
                <a:cubicBezTo>
                  <a:pt x="139" y="10399"/>
                  <a:pt x="0" y="10879"/>
                  <a:pt x="0" y="11286"/>
                </a:cubicBezTo>
                <a:cubicBezTo>
                  <a:pt x="0" y="11876"/>
                  <a:pt x="95" y="12113"/>
                  <a:pt x="887" y="13513"/>
                </a:cubicBezTo>
                <a:cubicBezTo>
                  <a:pt x="1123" y="13930"/>
                  <a:pt x="1142" y="14058"/>
                  <a:pt x="1015" y="14420"/>
                </a:cubicBezTo>
                <a:cubicBezTo>
                  <a:pt x="934" y="14653"/>
                  <a:pt x="898" y="15023"/>
                  <a:pt x="934" y="15247"/>
                </a:cubicBezTo>
                <a:cubicBezTo>
                  <a:pt x="1009" y="15704"/>
                  <a:pt x="2290" y="17235"/>
                  <a:pt x="2602" y="17236"/>
                </a:cubicBezTo>
                <a:cubicBezTo>
                  <a:pt x="2712" y="17236"/>
                  <a:pt x="2927" y="17547"/>
                  <a:pt x="3079" y="17935"/>
                </a:cubicBezTo>
                <a:cubicBezTo>
                  <a:pt x="3408" y="18774"/>
                  <a:pt x="4527" y="19761"/>
                  <a:pt x="5432" y="20003"/>
                </a:cubicBezTo>
                <a:cubicBezTo>
                  <a:pt x="5788" y="20099"/>
                  <a:pt x="6335" y="20361"/>
                  <a:pt x="6642" y="20592"/>
                </a:cubicBezTo>
                <a:cubicBezTo>
                  <a:pt x="6949" y="20823"/>
                  <a:pt x="7498" y="21106"/>
                  <a:pt x="7866" y="21212"/>
                </a:cubicBezTo>
                <a:cubicBezTo>
                  <a:pt x="9061" y="21558"/>
                  <a:pt x="13833" y="21286"/>
                  <a:pt x="14340" y="20846"/>
                </a:cubicBezTo>
                <a:cubicBezTo>
                  <a:pt x="14587" y="20633"/>
                  <a:pt x="15112" y="20388"/>
                  <a:pt x="15510" y="20290"/>
                </a:cubicBezTo>
                <a:cubicBezTo>
                  <a:pt x="16484" y="20049"/>
                  <a:pt x="17731" y="19108"/>
                  <a:pt x="18078" y="18365"/>
                </a:cubicBezTo>
                <a:cubicBezTo>
                  <a:pt x="18234" y="18031"/>
                  <a:pt x="18691" y="17511"/>
                  <a:pt x="19086" y="17204"/>
                </a:cubicBezTo>
                <a:cubicBezTo>
                  <a:pt x="20217" y="16326"/>
                  <a:pt x="20673" y="15296"/>
                  <a:pt x="20310" y="14436"/>
                </a:cubicBezTo>
                <a:cubicBezTo>
                  <a:pt x="20236" y="14261"/>
                  <a:pt x="20391" y="13865"/>
                  <a:pt x="20781" y="13259"/>
                </a:cubicBezTo>
                <a:cubicBezTo>
                  <a:pt x="21521" y="12107"/>
                  <a:pt x="21600" y="11316"/>
                  <a:pt x="21083" y="10173"/>
                </a:cubicBezTo>
                <a:cubicBezTo>
                  <a:pt x="20781" y="9505"/>
                  <a:pt x="20749" y="9305"/>
                  <a:pt x="20854" y="8837"/>
                </a:cubicBezTo>
                <a:cubicBezTo>
                  <a:pt x="21165" y="7462"/>
                  <a:pt x="20877" y="6631"/>
                  <a:pt x="19893" y="6037"/>
                </a:cubicBezTo>
                <a:cubicBezTo>
                  <a:pt x="19436" y="5761"/>
                  <a:pt x="19351" y="5598"/>
                  <a:pt x="19261" y="4860"/>
                </a:cubicBezTo>
                <a:cubicBezTo>
                  <a:pt x="19123" y="3721"/>
                  <a:pt x="18667" y="3184"/>
                  <a:pt x="17688" y="3031"/>
                </a:cubicBezTo>
                <a:cubicBezTo>
                  <a:pt x="17025" y="2927"/>
                  <a:pt x="16856" y="2798"/>
                  <a:pt x="16572" y="2172"/>
                </a:cubicBezTo>
                <a:cubicBezTo>
                  <a:pt x="16090" y="1108"/>
                  <a:pt x="15428" y="752"/>
                  <a:pt x="14643" y="1138"/>
                </a:cubicBezTo>
                <a:cubicBezTo>
                  <a:pt x="14295" y="1308"/>
                  <a:pt x="13952" y="1505"/>
                  <a:pt x="13883" y="1567"/>
                </a:cubicBezTo>
                <a:cubicBezTo>
                  <a:pt x="13814" y="1630"/>
                  <a:pt x="13600" y="1329"/>
                  <a:pt x="13406" y="899"/>
                </a:cubicBezTo>
                <a:cubicBezTo>
                  <a:pt x="13145" y="324"/>
                  <a:pt x="12927" y="100"/>
                  <a:pt x="12579" y="56"/>
                </a:cubicBezTo>
                <a:cubicBezTo>
                  <a:pt x="11792" y="-42"/>
                  <a:pt x="11633" y="37"/>
                  <a:pt x="11288" y="724"/>
                </a:cubicBezTo>
                <a:cubicBezTo>
                  <a:pt x="10863" y="1569"/>
                  <a:pt x="10631" y="1565"/>
                  <a:pt x="10239" y="676"/>
                </a:cubicBezTo>
                <a:cubicBezTo>
                  <a:pt x="9960" y="45"/>
                  <a:pt x="9845" y="-31"/>
                  <a:pt x="9251" y="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2" name="DiameterTopBottom24_DiameterBody122_StrandCount16_Twist0.0.png" descr="DiameterTopBottom24_DiameterBody122_StrandCount16_Twist0.0.png"/>
          <p:cNvPicPr>
            <a:picLocks noChangeAspect="1"/>
          </p:cNvPicPr>
          <p:nvPr/>
        </p:nvPicPr>
        <p:blipFill>
          <a:blip r:embed="rId30">
            <a:extLst/>
          </a:blip>
          <a:srcRect l="18071" t="53062" r="16677" b="18998"/>
          <a:stretch>
            <a:fillRect/>
          </a:stretch>
        </p:blipFill>
        <p:spPr>
          <a:xfrm>
            <a:off x="8993571" y="3160707"/>
            <a:ext cx="1245547" cy="533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175" fill="norm" stroke="1" extrusionOk="0">
                <a:moveTo>
                  <a:pt x="9053" y="28"/>
                </a:moveTo>
                <a:cubicBezTo>
                  <a:pt x="9006" y="137"/>
                  <a:pt x="9027" y="1037"/>
                  <a:pt x="9101" y="2029"/>
                </a:cubicBezTo>
                <a:cubicBezTo>
                  <a:pt x="9178" y="3052"/>
                  <a:pt x="9197" y="3922"/>
                  <a:pt x="9143" y="4046"/>
                </a:cubicBezTo>
                <a:cubicBezTo>
                  <a:pt x="9088" y="4171"/>
                  <a:pt x="8676" y="3822"/>
                  <a:pt x="8194" y="3227"/>
                </a:cubicBezTo>
                <a:cubicBezTo>
                  <a:pt x="7216" y="2017"/>
                  <a:pt x="5967" y="938"/>
                  <a:pt x="5748" y="1131"/>
                </a:cubicBezTo>
                <a:cubicBezTo>
                  <a:pt x="5546" y="1308"/>
                  <a:pt x="5556" y="2233"/>
                  <a:pt x="5768" y="2927"/>
                </a:cubicBezTo>
                <a:cubicBezTo>
                  <a:pt x="5924" y="3437"/>
                  <a:pt x="5923" y="3500"/>
                  <a:pt x="5768" y="3637"/>
                </a:cubicBezTo>
                <a:cubicBezTo>
                  <a:pt x="5674" y="3719"/>
                  <a:pt x="5280" y="3664"/>
                  <a:pt x="4896" y="3510"/>
                </a:cubicBezTo>
                <a:cubicBezTo>
                  <a:pt x="4133" y="3206"/>
                  <a:pt x="3068" y="3142"/>
                  <a:pt x="2793" y="3384"/>
                </a:cubicBezTo>
                <a:cubicBezTo>
                  <a:pt x="2558" y="3591"/>
                  <a:pt x="2573" y="4055"/>
                  <a:pt x="2841" y="4834"/>
                </a:cubicBezTo>
                <a:cubicBezTo>
                  <a:pt x="2963" y="5191"/>
                  <a:pt x="3022" y="5535"/>
                  <a:pt x="2971" y="5606"/>
                </a:cubicBezTo>
                <a:cubicBezTo>
                  <a:pt x="2921" y="5678"/>
                  <a:pt x="2472" y="5857"/>
                  <a:pt x="1975" y="6000"/>
                </a:cubicBezTo>
                <a:cubicBezTo>
                  <a:pt x="540" y="6413"/>
                  <a:pt x="291" y="7065"/>
                  <a:pt x="1102" y="8269"/>
                </a:cubicBezTo>
                <a:cubicBezTo>
                  <a:pt x="1327" y="8602"/>
                  <a:pt x="1493" y="8943"/>
                  <a:pt x="1466" y="9041"/>
                </a:cubicBezTo>
                <a:cubicBezTo>
                  <a:pt x="1440" y="9140"/>
                  <a:pt x="1125" y="9466"/>
                  <a:pt x="765" y="9766"/>
                </a:cubicBezTo>
                <a:cubicBezTo>
                  <a:pt x="231" y="10213"/>
                  <a:pt x="-28" y="10638"/>
                  <a:pt x="2" y="11058"/>
                </a:cubicBezTo>
                <a:cubicBezTo>
                  <a:pt x="33" y="11479"/>
                  <a:pt x="351" y="11900"/>
                  <a:pt x="951" y="12351"/>
                </a:cubicBezTo>
                <a:cubicBezTo>
                  <a:pt x="1355" y="12655"/>
                  <a:pt x="1725" y="12961"/>
                  <a:pt x="1775" y="13028"/>
                </a:cubicBezTo>
                <a:cubicBezTo>
                  <a:pt x="1826" y="13095"/>
                  <a:pt x="1691" y="13484"/>
                  <a:pt x="1473" y="13895"/>
                </a:cubicBezTo>
                <a:cubicBezTo>
                  <a:pt x="682" y="15390"/>
                  <a:pt x="1023" y="15982"/>
                  <a:pt x="2937" y="16400"/>
                </a:cubicBezTo>
                <a:cubicBezTo>
                  <a:pt x="3567" y="16538"/>
                  <a:pt x="4129" y="16705"/>
                  <a:pt x="4181" y="16779"/>
                </a:cubicBezTo>
                <a:cubicBezTo>
                  <a:pt x="4233" y="16852"/>
                  <a:pt x="4204" y="17156"/>
                  <a:pt x="4112" y="17456"/>
                </a:cubicBezTo>
                <a:cubicBezTo>
                  <a:pt x="3888" y="18191"/>
                  <a:pt x="3895" y="19080"/>
                  <a:pt x="4133" y="19237"/>
                </a:cubicBezTo>
                <a:cubicBezTo>
                  <a:pt x="4389" y="19406"/>
                  <a:pt x="5908" y="19152"/>
                  <a:pt x="6194" y="18890"/>
                </a:cubicBezTo>
                <a:cubicBezTo>
                  <a:pt x="6320" y="18775"/>
                  <a:pt x="5926" y="18748"/>
                  <a:pt x="5308" y="18827"/>
                </a:cubicBezTo>
                <a:cubicBezTo>
                  <a:pt x="4021" y="18992"/>
                  <a:pt x="3889" y="18810"/>
                  <a:pt x="4318" y="17519"/>
                </a:cubicBezTo>
                <a:cubicBezTo>
                  <a:pt x="4833" y="15973"/>
                  <a:pt x="7381" y="11634"/>
                  <a:pt x="9273" y="9089"/>
                </a:cubicBezTo>
                <a:cubicBezTo>
                  <a:pt x="9508" y="8773"/>
                  <a:pt x="9675" y="8466"/>
                  <a:pt x="9644" y="8395"/>
                </a:cubicBezTo>
                <a:cubicBezTo>
                  <a:pt x="9521" y="8112"/>
                  <a:pt x="6657" y="12358"/>
                  <a:pt x="5383" y="14714"/>
                </a:cubicBezTo>
                <a:lnTo>
                  <a:pt x="4552" y="16259"/>
                </a:lnTo>
                <a:lnTo>
                  <a:pt x="3274" y="16085"/>
                </a:lnTo>
                <a:cubicBezTo>
                  <a:pt x="2163" y="15935"/>
                  <a:pt x="1191" y="15437"/>
                  <a:pt x="1191" y="15014"/>
                </a:cubicBezTo>
                <a:cubicBezTo>
                  <a:pt x="1191" y="14944"/>
                  <a:pt x="1414" y="14524"/>
                  <a:pt x="1693" y="14084"/>
                </a:cubicBezTo>
                <a:cubicBezTo>
                  <a:pt x="2150" y="13364"/>
                  <a:pt x="2257" y="13305"/>
                  <a:pt x="2745" y="13454"/>
                </a:cubicBezTo>
                <a:cubicBezTo>
                  <a:pt x="3042" y="13544"/>
                  <a:pt x="3355" y="13674"/>
                  <a:pt x="3445" y="13753"/>
                </a:cubicBezTo>
                <a:cubicBezTo>
                  <a:pt x="3536" y="13832"/>
                  <a:pt x="3610" y="13781"/>
                  <a:pt x="3610" y="13627"/>
                </a:cubicBezTo>
                <a:cubicBezTo>
                  <a:pt x="3610" y="13473"/>
                  <a:pt x="3466" y="13343"/>
                  <a:pt x="3287" y="13343"/>
                </a:cubicBezTo>
                <a:cubicBezTo>
                  <a:pt x="2920" y="13343"/>
                  <a:pt x="2775" y="13023"/>
                  <a:pt x="2978" y="12650"/>
                </a:cubicBezTo>
                <a:cubicBezTo>
                  <a:pt x="3256" y="12139"/>
                  <a:pt x="6143" y="9920"/>
                  <a:pt x="8483" y="8427"/>
                </a:cubicBezTo>
                <a:lnTo>
                  <a:pt x="9115" y="8033"/>
                </a:lnTo>
                <a:lnTo>
                  <a:pt x="8895" y="7513"/>
                </a:lnTo>
                <a:cubicBezTo>
                  <a:pt x="8720" y="7112"/>
                  <a:pt x="8700" y="6916"/>
                  <a:pt x="8792" y="6520"/>
                </a:cubicBezTo>
                <a:cubicBezTo>
                  <a:pt x="8856" y="6246"/>
                  <a:pt x="8969" y="6016"/>
                  <a:pt x="9040" y="6016"/>
                </a:cubicBezTo>
                <a:cubicBezTo>
                  <a:pt x="9123" y="6016"/>
                  <a:pt x="9131" y="5925"/>
                  <a:pt x="9060" y="5764"/>
                </a:cubicBezTo>
                <a:cubicBezTo>
                  <a:pt x="9001" y="5628"/>
                  <a:pt x="8356" y="5197"/>
                  <a:pt x="7631" y="4803"/>
                </a:cubicBezTo>
                <a:cubicBezTo>
                  <a:pt x="6342" y="4101"/>
                  <a:pt x="6304" y="4061"/>
                  <a:pt x="5995" y="3054"/>
                </a:cubicBezTo>
                <a:cubicBezTo>
                  <a:pt x="5653" y="1938"/>
                  <a:pt x="5677" y="1462"/>
                  <a:pt x="6084" y="1462"/>
                </a:cubicBezTo>
                <a:cubicBezTo>
                  <a:pt x="6490" y="1462"/>
                  <a:pt x="9260" y="4804"/>
                  <a:pt x="9404" y="5464"/>
                </a:cubicBezTo>
                <a:cubicBezTo>
                  <a:pt x="9507" y="5937"/>
                  <a:pt x="9552" y="5978"/>
                  <a:pt x="9658" y="5685"/>
                </a:cubicBezTo>
                <a:cubicBezTo>
                  <a:pt x="9756" y="5415"/>
                  <a:pt x="9747" y="5260"/>
                  <a:pt x="9631" y="5039"/>
                </a:cubicBezTo>
                <a:cubicBezTo>
                  <a:pt x="9412" y="4623"/>
                  <a:pt x="9163" y="1778"/>
                  <a:pt x="9314" y="1430"/>
                </a:cubicBezTo>
                <a:cubicBezTo>
                  <a:pt x="9399" y="1237"/>
                  <a:pt x="9567" y="1767"/>
                  <a:pt x="9899" y="3274"/>
                </a:cubicBezTo>
                <a:cubicBezTo>
                  <a:pt x="10155" y="4438"/>
                  <a:pt x="10388" y="5242"/>
                  <a:pt x="10414" y="5071"/>
                </a:cubicBezTo>
                <a:cubicBezTo>
                  <a:pt x="10467" y="4721"/>
                  <a:pt x="9758" y="1593"/>
                  <a:pt x="9383" y="516"/>
                </a:cubicBezTo>
                <a:cubicBezTo>
                  <a:pt x="9250" y="133"/>
                  <a:pt x="9101" y="-81"/>
                  <a:pt x="9053" y="28"/>
                </a:cubicBezTo>
                <a:close/>
                <a:moveTo>
                  <a:pt x="12545" y="170"/>
                </a:moveTo>
                <a:cubicBezTo>
                  <a:pt x="12473" y="265"/>
                  <a:pt x="12386" y="479"/>
                  <a:pt x="12270" y="784"/>
                </a:cubicBezTo>
                <a:cubicBezTo>
                  <a:pt x="12071" y="1307"/>
                  <a:pt x="11739" y="2440"/>
                  <a:pt x="11534" y="3306"/>
                </a:cubicBezTo>
                <a:cubicBezTo>
                  <a:pt x="11063" y="5298"/>
                  <a:pt x="11066" y="5260"/>
                  <a:pt x="11184" y="5260"/>
                </a:cubicBezTo>
                <a:cubicBezTo>
                  <a:pt x="11238" y="5260"/>
                  <a:pt x="11372" y="4835"/>
                  <a:pt x="11479" y="4314"/>
                </a:cubicBezTo>
                <a:cubicBezTo>
                  <a:pt x="11861" y="2454"/>
                  <a:pt x="12344" y="923"/>
                  <a:pt x="12462" y="1194"/>
                </a:cubicBezTo>
                <a:cubicBezTo>
                  <a:pt x="12611" y="1536"/>
                  <a:pt x="12348" y="4095"/>
                  <a:pt x="12084" y="4866"/>
                </a:cubicBezTo>
                <a:cubicBezTo>
                  <a:pt x="11856" y="5530"/>
                  <a:pt x="11981" y="6016"/>
                  <a:pt x="12386" y="6016"/>
                </a:cubicBezTo>
                <a:cubicBezTo>
                  <a:pt x="12524" y="6016"/>
                  <a:pt x="12693" y="6246"/>
                  <a:pt x="12758" y="6520"/>
                </a:cubicBezTo>
                <a:cubicBezTo>
                  <a:pt x="12850" y="6918"/>
                  <a:pt x="12827" y="7118"/>
                  <a:pt x="12648" y="7529"/>
                </a:cubicBezTo>
                <a:cubicBezTo>
                  <a:pt x="12490" y="7890"/>
                  <a:pt x="12467" y="8079"/>
                  <a:pt x="12565" y="8143"/>
                </a:cubicBezTo>
                <a:cubicBezTo>
                  <a:pt x="12642" y="8194"/>
                  <a:pt x="13869" y="9103"/>
                  <a:pt x="15293" y="10160"/>
                </a:cubicBezTo>
                <a:cubicBezTo>
                  <a:pt x="18464" y="12514"/>
                  <a:pt x="19073" y="13254"/>
                  <a:pt x="18159" y="13674"/>
                </a:cubicBezTo>
                <a:cubicBezTo>
                  <a:pt x="18008" y="13744"/>
                  <a:pt x="18205" y="13744"/>
                  <a:pt x="18599" y="13674"/>
                </a:cubicBezTo>
                <a:cubicBezTo>
                  <a:pt x="19271" y="13556"/>
                  <a:pt x="19343" y="13599"/>
                  <a:pt x="19795" y="14352"/>
                </a:cubicBezTo>
                <a:cubicBezTo>
                  <a:pt x="20202" y="15030"/>
                  <a:pt x="20252" y="15213"/>
                  <a:pt x="20125" y="15502"/>
                </a:cubicBezTo>
                <a:cubicBezTo>
                  <a:pt x="19944" y="15912"/>
                  <a:pt x="18864" y="16317"/>
                  <a:pt x="17692" y="16416"/>
                </a:cubicBezTo>
                <a:cubicBezTo>
                  <a:pt x="16874" y="16485"/>
                  <a:pt x="16830" y="16457"/>
                  <a:pt x="16482" y="15707"/>
                </a:cubicBezTo>
                <a:cubicBezTo>
                  <a:pt x="15594" y="13789"/>
                  <a:pt x="12017" y="8140"/>
                  <a:pt x="11885" y="8443"/>
                </a:cubicBezTo>
                <a:cubicBezTo>
                  <a:pt x="11851" y="8521"/>
                  <a:pt x="11897" y="8673"/>
                  <a:pt x="11988" y="8789"/>
                </a:cubicBezTo>
                <a:cubicBezTo>
                  <a:pt x="12399" y="9319"/>
                  <a:pt x="14365" y="12416"/>
                  <a:pt x="15122" y="13722"/>
                </a:cubicBezTo>
                <a:cubicBezTo>
                  <a:pt x="16213" y="15604"/>
                  <a:pt x="17297" y="18099"/>
                  <a:pt x="17252" y="18622"/>
                </a:cubicBezTo>
                <a:cubicBezTo>
                  <a:pt x="17212" y="19088"/>
                  <a:pt x="16387" y="19184"/>
                  <a:pt x="15513" y="18827"/>
                </a:cubicBezTo>
                <a:cubicBezTo>
                  <a:pt x="15194" y="18697"/>
                  <a:pt x="15058" y="18701"/>
                  <a:pt x="15129" y="18859"/>
                </a:cubicBezTo>
                <a:cubicBezTo>
                  <a:pt x="15189" y="18993"/>
                  <a:pt x="15362" y="19159"/>
                  <a:pt x="15513" y="19221"/>
                </a:cubicBezTo>
                <a:cubicBezTo>
                  <a:pt x="15665" y="19283"/>
                  <a:pt x="16139" y="19360"/>
                  <a:pt x="16572" y="19379"/>
                </a:cubicBezTo>
                <a:cubicBezTo>
                  <a:pt x="17180" y="19405"/>
                  <a:pt x="17375" y="19325"/>
                  <a:pt x="17424" y="19032"/>
                </a:cubicBezTo>
                <a:cubicBezTo>
                  <a:pt x="17500" y="18577"/>
                  <a:pt x="17413" y="17924"/>
                  <a:pt x="17190" y="17330"/>
                </a:cubicBezTo>
                <a:cubicBezTo>
                  <a:pt x="16972" y="16748"/>
                  <a:pt x="17052" y="16699"/>
                  <a:pt x="18489" y="16542"/>
                </a:cubicBezTo>
                <a:cubicBezTo>
                  <a:pt x="19821" y="16397"/>
                  <a:pt x="20358" y="16040"/>
                  <a:pt x="20358" y="15329"/>
                </a:cubicBezTo>
                <a:cubicBezTo>
                  <a:pt x="20358" y="14865"/>
                  <a:pt x="20233" y="14532"/>
                  <a:pt x="19754" y="13737"/>
                </a:cubicBezTo>
                <a:cubicBezTo>
                  <a:pt x="19507" y="13327"/>
                  <a:pt x="19449" y="13425"/>
                  <a:pt x="20510" y="12697"/>
                </a:cubicBezTo>
                <a:cubicBezTo>
                  <a:pt x="20864" y="12454"/>
                  <a:pt x="21259" y="12056"/>
                  <a:pt x="21389" y="11815"/>
                </a:cubicBezTo>
                <a:cubicBezTo>
                  <a:pt x="21505" y="11600"/>
                  <a:pt x="21564" y="11480"/>
                  <a:pt x="21568" y="11358"/>
                </a:cubicBezTo>
                <a:cubicBezTo>
                  <a:pt x="21572" y="11235"/>
                  <a:pt x="21524" y="11107"/>
                  <a:pt x="21424" y="10854"/>
                </a:cubicBezTo>
                <a:cubicBezTo>
                  <a:pt x="21311" y="10568"/>
                  <a:pt x="20977" y="10149"/>
                  <a:pt x="20681" y="9924"/>
                </a:cubicBezTo>
                <a:cubicBezTo>
                  <a:pt x="20386" y="9699"/>
                  <a:pt x="20117" y="9417"/>
                  <a:pt x="20084" y="9294"/>
                </a:cubicBezTo>
                <a:cubicBezTo>
                  <a:pt x="20050" y="9171"/>
                  <a:pt x="20224" y="8839"/>
                  <a:pt x="20468" y="8553"/>
                </a:cubicBezTo>
                <a:cubicBezTo>
                  <a:pt x="20713" y="8267"/>
                  <a:pt x="20908" y="7978"/>
                  <a:pt x="20908" y="7923"/>
                </a:cubicBezTo>
                <a:cubicBezTo>
                  <a:pt x="20908" y="7867"/>
                  <a:pt x="20940" y="7639"/>
                  <a:pt x="20977" y="7418"/>
                </a:cubicBezTo>
                <a:cubicBezTo>
                  <a:pt x="21070" y="6865"/>
                  <a:pt x="20505" y="6372"/>
                  <a:pt x="19534" y="6142"/>
                </a:cubicBezTo>
                <a:cubicBezTo>
                  <a:pt x="19110" y="6042"/>
                  <a:pt x="18721" y="5905"/>
                  <a:pt x="18675" y="5843"/>
                </a:cubicBezTo>
                <a:cubicBezTo>
                  <a:pt x="18628" y="5781"/>
                  <a:pt x="18690" y="5443"/>
                  <a:pt x="18812" y="5086"/>
                </a:cubicBezTo>
                <a:cubicBezTo>
                  <a:pt x="18934" y="4730"/>
                  <a:pt x="19039" y="4271"/>
                  <a:pt x="19039" y="4078"/>
                </a:cubicBezTo>
                <a:cubicBezTo>
                  <a:pt x="19039" y="3213"/>
                  <a:pt x="18164" y="3111"/>
                  <a:pt x="16517" y="3763"/>
                </a:cubicBezTo>
                <a:cubicBezTo>
                  <a:pt x="16192" y="3891"/>
                  <a:pt x="15887" y="3929"/>
                  <a:pt x="15836" y="3857"/>
                </a:cubicBezTo>
                <a:cubicBezTo>
                  <a:pt x="15786" y="3786"/>
                  <a:pt x="15843" y="3332"/>
                  <a:pt x="15967" y="2849"/>
                </a:cubicBezTo>
                <a:cubicBezTo>
                  <a:pt x="16554" y="568"/>
                  <a:pt x="15640" y="714"/>
                  <a:pt x="13486" y="3243"/>
                </a:cubicBezTo>
                <a:cubicBezTo>
                  <a:pt x="13006" y="3806"/>
                  <a:pt x="12570" y="4171"/>
                  <a:pt x="12524" y="4062"/>
                </a:cubicBezTo>
                <a:cubicBezTo>
                  <a:pt x="12477" y="3953"/>
                  <a:pt x="12516" y="3138"/>
                  <a:pt x="12606" y="2250"/>
                </a:cubicBezTo>
                <a:cubicBezTo>
                  <a:pt x="12778" y="560"/>
                  <a:pt x="12759" y="-115"/>
                  <a:pt x="12545" y="170"/>
                </a:cubicBezTo>
                <a:close/>
                <a:moveTo>
                  <a:pt x="10338" y="8679"/>
                </a:moveTo>
                <a:cubicBezTo>
                  <a:pt x="10140" y="8398"/>
                  <a:pt x="8138" y="19225"/>
                  <a:pt x="8132" y="20608"/>
                </a:cubicBezTo>
                <a:cubicBezTo>
                  <a:pt x="8131" y="20983"/>
                  <a:pt x="8233" y="21169"/>
                  <a:pt x="8387" y="21175"/>
                </a:cubicBezTo>
                <a:cubicBezTo>
                  <a:pt x="8540" y="21181"/>
                  <a:pt x="8747" y="21006"/>
                  <a:pt x="8950" y="20639"/>
                </a:cubicBezTo>
                <a:cubicBezTo>
                  <a:pt x="9320" y="19972"/>
                  <a:pt x="9240" y="19718"/>
                  <a:pt x="8847" y="20308"/>
                </a:cubicBezTo>
                <a:cubicBezTo>
                  <a:pt x="8064" y="21485"/>
                  <a:pt x="8356" y="18699"/>
                  <a:pt x="9665" y="12445"/>
                </a:cubicBezTo>
                <a:cubicBezTo>
                  <a:pt x="10085" y="10437"/>
                  <a:pt x="10387" y="8748"/>
                  <a:pt x="10338" y="8679"/>
                </a:cubicBezTo>
                <a:close/>
                <a:moveTo>
                  <a:pt x="11191" y="8789"/>
                </a:moveTo>
                <a:cubicBezTo>
                  <a:pt x="11132" y="8789"/>
                  <a:pt x="11110" y="8931"/>
                  <a:pt x="11143" y="9105"/>
                </a:cubicBezTo>
                <a:cubicBezTo>
                  <a:pt x="12531" y="16447"/>
                  <a:pt x="13081" y="20039"/>
                  <a:pt x="12888" y="20482"/>
                </a:cubicBezTo>
                <a:cubicBezTo>
                  <a:pt x="12797" y="20691"/>
                  <a:pt x="12703" y="20635"/>
                  <a:pt x="12538" y="20293"/>
                </a:cubicBezTo>
                <a:cubicBezTo>
                  <a:pt x="12415" y="20037"/>
                  <a:pt x="12280" y="19921"/>
                  <a:pt x="12235" y="20025"/>
                </a:cubicBezTo>
                <a:cubicBezTo>
                  <a:pt x="12190" y="20128"/>
                  <a:pt x="12274" y="20430"/>
                  <a:pt x="12421" y="20702"/>
                </a:cubicBezTo>
                <a:cubicBezTo>
                  <a:pt x="12567" y="20975"/>
                  <a:pt x="12790" y="21169"/>
                  <a:pt x="12916" y="21128"/>
                </a:cubicBezTo>
                <a:cubicBezTo>
                  <a:pt x="13110" y="21064"/>
                  <a:pt x="13137" y="20901"/>
                  <a:pt x="13108" y="20072"/>
                </a:cubicBezTo>
                <a:cubicBezTo>
                  <a:pt x="13048" y="18344"/>
                  <a:pt x="11425" y="8789"/>
                  <a:pt x="11191" y="8789"/>
                </a:cubicBezTo>
                <a:close/>
                <a:moveTo>
                  <a:pt x="12428" y="11326"/>
                </a:moveTo>
                <a:cubicBezTo>
                  <a:pt x="12367" y="11326"/>
                  <a:pt x="12318" y="11440"/>
                  <a:pt x="12318" y="11578"/>
                </a:cubicBezTo>
                <a:cubicBezTo>
                  <a:pt x="12318" y="11717"/>
                  <a:pt x="12367" y="11831"/>
                  <a:pt x="12428" y="11831"/>
                </a:cubicBezTo>
                <a:cubicBezTo>
                  <a:pt x="12488" y="11831"/>
                  <a:pt x="12538" y="11717"/>
                  <a:pt x="12538" y="11578"/>
                </a:cubicBezTo>
                <a:cubicBezTo>
                  <a:pt x="12538" y="11440"/>
                  <a:pt x="12488" y="11326"/>
                  <a:pt x="12428" y="11326"/>
                </a:cubicBezTo>
                <a:close/>
                <a:moveTo>
                  <a:pt x="10771" y="12083"/>
                </a:moveTo>
                <a:cubicBezTo>
                  <a:pt x="10711" y="12083"/>
                  <a:pt x="10661" y="12196"/>
                  <a:pt x="10661" y="12335"/>
                </a:cubicBezTo>
                <a:cubicBezTo>
                  <a:pt x="10661" y="12474"/>
                  <a:pt x="10711" y="12587"/>
                  <a:pt x="10771" y="12587"/>
                </a:cubicBezTo>
                <a:cubicBezTo>
                  <a:pt x="10832" y="12587"/>
                  <a:pt x="10881" y="12474"/>
                  <a:pt x="10881" y="12335"/>
                </a:cubicBezTo>
                <a:cubicBezTo>
                  <a:pt x="10881" y="12196"/>
                  <a:pt x="10832" y="12083"/>
                  <a:pt x="10771" y="1208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3" name="DiameterTopBottom24_DiameterBody122_StrandCount16_Twist0.4.png" descr="DiameterTopBottom24_DiameterBody122_StrandCount16_Twist0.4.png"/>
          <p:cNvPicPr>
            <a:picLocks noChangeAspect="1"/>
          </p:cNvPicPr>
          <p:nvPr/>
        </p:nvPicPr>
        <p:blipFill>
          <a:blip r:embed="rId31">
            <a:extLst/>
          </a:blip>
          <a:srcRect l="18818" t="54000" r="17336" b="18723"/>
          <a:stretch>
            <a:fillRect/>
          </a:stretch>
        </p:blipFill>
        <p:spPr>
          <a:xfrm>
            <a:off x="10250187" y="3164936"/>
            <a:ext cx="1111259" cy="474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7" h="21326" fill="norm" stroke="1" extrusionOk="0">
                <a:moveTo>
                  <a:pt x="10717" y="0"/>
                </a:moveTo>
                <a:cubicBezTo>
                  <a:pt x="10564" y="0"/>
                  <a:pt x="10094" y="370"/>
                  <a:pt x="9679" y="820"/>
                </a:cubicBezTo>
                <a:lnTo>
                  <a:pt x="8929" y="1640"/>
                </a:lnTo>
                <a:lnTo>
                  <a:pt x="8277" y="1087"/>
                </a:lnTo>
                <a:cubicBezTo>
                  <a:pt x="7919" y="781"/>
                  <a:pt x="7481" y="517"/>
                  <a:pt x="7299" y="517"/>
                </a:cubicBezTo>
                <a:cubicBezTo>
                  <a:pt x="7006" y="517"/>
                  <a:pt x="6025" y="1783"/>
                  <a:pt x="5875" y="2353"/>
                </a:cubicBezTo>
                <a:cubicBezTo>
                  <a:pt x="5843" y="2473"/>
                  <a:pt x="5655" y="2450"/>
                  <a:pt x="5458" y="2318"/>
                </a:cubicBezTo>
                <a:cubicBezTo>
                  <a:pt x="4908" y="1946"/>
                  <a:pt x="4061" y="2037"/>
                  <a:pt x="3730" y="2496"/>
                </a:cubicBezTo>
                <a:cubicBezTo>
                  <a:pt x="3567" y="2723"/>
                  <a:pt x="3350" y="3240"/>
                  <a:pt x="3253" y="3637"/>
                </a:cubicBezTo>
                <a:cubicBezTo>
                  <a:pt x="3108" y="4231"/>
                  <a:pt x="2979" y="4395"/>
                  <a:pt x="2495" y="4546"/>
                </a:cubicBezTo>
                <a:cubicBezTo>
                  <a:pt x="1639" y="4813"/>
                  <a:pt x="1211" y="5300"/>
                  <a:pt x="1124" y="6115"/>
                </a:cubicBezTo>
                <a:cubicBezTo>
                  <a:pt x="1083" y="6495"/>
                  <a:pt x="1079" y="6917"/>
                  <a:pt x="1116" y="7060"/>
                </a:cubicBezTo>
                <a:cubicBezTo>
                  <a:pt x="1219" y="7451"/>
                  <a:pt x="969" y="8018"/>
                  <a:pt x="616" y="8201"/>
                </a:cubicBezTo>
                <a:cubicBezTo>
                  <a:pt x="-96" y="8569"/>
                  <a:pt x="-203" y="9837"/>
                  <a:pt x="358" y="11249"/>
                </a:cubicBezTo>
                <a:cubicBezTo>
                  <a:pt x="634" y="11942"/>
                  <a:pt x="635" y="11938"/>
                  <a:pt x="404" y="12230"/>
                </a:cubicBezTo>
                <a:cubicBezTo>
                  <a:pt x="207" y="12478"/>
                  <a:pt x="190" y="12611"/>
                  <a:pt x="298" y="13103"/>
                </a:cubicBezTo>
                <a:cubicBezTo>
                  <a:pt x="368" y="13422"/>
                  <a:pt x="461" y="13851"/>
                  <a:pt x="502" y="14066"/>
                </a:cubicBezTo>
                <a:cubicBezTo>
                  <a:pt x="544" y="14281"/>
                  <a:pt x="820" y="14771"/>
                  <a:pt x="1116" y="15154"/>
                </a:cubicBezTo>
                <a:cubicBezTo>
                  <a:pt x="1412" y="15536"/>
                  <a:pt x="1696" y="16105"/>
                  <a:pt x="1745" y="16419"/>
                </a:cubicBezTo>
                <a:cubicBezTo>
                  <a:pt x="1809" y="16827"/>
                  <a:pt x="1898" y="16962"/>
                  <a:pt x="2056" y="16865"/>
                </a:cubicBezTo>
                <a:cubicBezTo>
                  <a:pt x="2202" y="16775"/>
                  <a:pt x="2315" y="16896"/>
                  <a:pt x="2389" y="17222"/>
                </a:cubicBezTo>
                <a:cubicBezTo>
                  <a:pt x="2535" y="17861"/>
                  <a:pt x="2956" y="18355"/>
                  <a:pt x="3715" y="18773"/>
                </a:cubicBezTo>
                <a:cubicBezTo>
                  <a:pt x="4050" y="18957"/>
                  <a:pt x="4438" y="19263"/>
                  <a:pt x="4571" y="19468"/>
                </a:cubicBezTo>
                <a:cubicBezTo>
                  <a:pt x="4717" y="19691"/>
                  <a:pt x="5024" y="19829"/>
                  <a:pt x="5344" y="19789"/>
                </a:cubicBezTo>
                <a:cubicBezTo>
                  <a:pt x="5703" y="19744"/>
                  <a:pt x="5974" y="19860"/>
                  <a:pt x="6170" y="20163"/>
                </a:cubicBezTo>
                <a:cubicBezTo>
                  <a:pt x="6442" y="20582"/>
                  <a:pt x="7259" y="20979"/>
                  <a:pt x="8315" y="21197"/>
                </a:cubicBezTo>
                <a:cubicBezTo>
                  <a:pt x="8807" y="21299"/>
                  <a:pt x="9215" y="21341"/>
                  <a:pt x="9527" y="21322"/>
                </a:cubicBezTo>
                <a:cubicBezTo>
                  <a:pt x="9840" y="21303"/>
                  <a:pt x="10054" y="21210"/>
                  <a:pt x="10164" y="21072"/>
                </a:cubicBezTo>
                <a:cubicBezTo>
                  <a:pt x="10335" y="20856"/>
                  <a:pt x="10504" y="20866"/>
                  <a:pt x="10815" y="21108"/>
                </a:cubicBezTo>
                <a:cubicBezTo>
                  <a:pt x="11449" y="21600"/>
                  <a:pt x="14222" y="21087"/>
                  <a:pt x="14733" y="20377"/>
                </a:cubicBezTo>
                <a:cubicBezTo>
                  <a:pt x="15003" y="20002"/>
                  <a:pt x="15224" y="19886"/>
                  <a:pt x="15536" y="19985"/>
                </a:cubicBezTo>
                <a:cubicBezTo>
                  <a:pt x="15832" y="20078"/>
                  <a:pt x="16125" y="19964"/>
                  <a:pt x="16461" y="19610"/>
                </a:cubicBezTo>
                <a:cubicBezTo>
                  <a:pt x="16731" y="19326"/>
                  <a:pt x="17151" y="18999"/>
                  <a:pt x="17393" y="18897"/>
                </a:cubicBezTo>
                <a:cubicBezTo>
                  <a:pt x="17939" y="18667"/>
                  <a:pt x="18456" y="18065"/>
                  <a:pt x="18650" y="17418"/>
                </a:cubicBezTo>
                <a:cubicBezTo>
                  <a:pt x="18747" y="17097"/>
                  <a:pt x="18876" y="16976"/>
                  <a:pt x="19014" y="17079"/>
                </a:cubicBezTo>
                <a:cubicBezTo>
                  <a:pt x="19169" y="17195"/>
                  <a:pt x="19253" y="17080"/>
                  <a:pt x="19325" y="16633"/>
                </a:cubicBezTo>
                <a:cubicBezTo>
                  <a:pt x="19385" y="16261"/>
                  <a:pt x="19649" y="15771"/>
                  <a:pt x="19999" y="15385"/>
                </a:cubicBezTo>
                <a:cubicBezTo>
                  <a:pt x="20433" y="14908"/>
                  <a:pt x="20619" y="14511"/>
                  <a:pt x="20772" y="13763"/>
                </a:cubicBezTo>
                <a:cubicBezTo>
                  <a:pt x="20972" y="12791"/>
                  <a:pt x="20970" y="12766"/>
                  <a:pt x="20757" y="12497"/>
                </a:cubicBezTo>
                <a:cubicBezTo>
                  <a:pt x="20548" y="12234"/>
                  <a:pt x="20554" y="12190"/>
                  <a:pt x="20878" y="11321"/>
                </a:cubicBezTo>
                <a:cubicBezTo>
                  <a:pt x="21397" y="9930"/>
                  <a:pt x="21331" y="9232"/>
                  <a:pt x="20605" y="8432"/>
                </a:cubicBezTo>
                <a:cubicBezTo>
                  <a:pt x="20210" y="7996"/>
                  <a:pt x="20161" y="7835"/>
                  <a:pt x="20151" y="6971"/>
                </a:cubicBezTo>
                <a:cubicBezTo>
                  <a:pt x="20144" y="6438"/>
                  <a:pt x="20086" y="5836"/>
                  <a:pt x="20014" y="5634"/>
                </a:cubicBezTo>
                <a:cubicBezTo>
                  <a:pt x="19865" y="5210"/>
                  <a:pt x="19062" y="4689"/>
                  <a:pt x="18567" y="4689"/>
                </a:cubicBezTo>
                <a:cubicBezTo>
                  <a:pt x="18306" y="4689"/>
                  <a:pt x="18192" y="4510"/>
                  <a:pt x="18059" y="3904"/>
                </a:cubicBezTo>
                <a:cubicBezTo>
                  <a:pt x="17764" y="2561"/>
                  <a:pt x="17460" y="2286"/>
                  <a:pt x="16430" y="2389"/>
                </a:cubicBezTo>
                <a:cubicBezTo>
                  <a:pt x="15583" y="2474"/>
                  <a:pt x="15486" y="2433"/>
                  <a:pt x="15127" y="1801"/>
                </a:cubicBezTo>
                <a:cubicBezTo>
                  <a:pt x="14292" y="328"/>
                  <a:pt x="14103" y="254"/>
                  <a:pt x="13089" y="1087"/>
                </a:cubicBezTo>
                <a:lnTo>
                  <a:pt x="12399" y="1658"/>
                </a:lnTo>
                <a:lnTo>
                  <a:pt x="11694" y="820"/>
                </a:lnTo>
                <a:cubicBezTo>
                  <a:pt x="11307" y="365"/>
                  <a:pt x="10870" y="0"/>
                  <a:pt x="107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4" name="DiameterTopBottom24_DiameterBody122_StrandCount28_Twist-0.5.png" descr="DiameterTopBottom24_DiameterBody122_StrandCount28_Twist-0.5.png"/>
          <p:cNvPicPr>
            <a:picLocks noChangeAspect="1"/>
          </p:cNvPicPr>
          <p:nvPr/>
        </p:nvPicPr>
        <p:blipFill>
          <a:blip r:embed="rId32">
            <a:extLst/>
          </a:blip>
          <a:srcRect l="18667" t="54263" r="17164" b="18542"/>
          <a:stretch>
            <a:fillRect/>
          </a:stretch>
        </p:blipFill>
        <p:spPr>
          <a:xfrm>
            <a:off x="332084" y="3920555"/>
            <a:ext cx="1081005" cy="458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464" fill="norm" stroke="1" extrusionOk="0">
                <a:moveTo>
                  <a:pt x="10112" y="1"/>
                </a:moveTo>
                <a:cubicBezTo>
                  <a:pt x="8978" y="-17"/>
                  <a:pt x="7632" y="197"/>
                  <a:pt x="7474" y="429"/>
                </a:cubicBezTo>
                <a:cubicBezTo>
                  <a:pt x="7393" y="547"/>
                  <a:pt x="7007" y="675"/>
                  <a:pt x="6615" y="707"/>
                </a:cubicBezTo>
                <a:cubicBezTo>
                  <a:pt x="6167" y="744"/>
                  <a:pt x="5831" y="920"/>
                  <a:pt x="5709" y="1172"/>
                </a:cubicBezTo>
                <a:cubicBezTo>
                  <a:pt x="5603" y="1393"/>
                  <a:pt x="5234" y="1629"/>
                  <a:pt x="4890" y="1693"/>
                </a:cubicBezTo>
                <a:cubicBezTo>
                  <a:pt x="4472" y="1770"/>
                  <a:pt x="4159" y="1998"/>
                  <a:pt x="3953" y="2381"/>
                </a:cubicBezTo>
                <a:cubicBezTo>
                  <a:pt x="3783" y="2696"/>
                  <a:pt x="3528" y="2957"/>
                  <a:pt x="3386" y="2957"/>
                </a:cubicBezTo>
                <a:cubicBezTo>
                  <a:pt x="3050" y="2957"/>
                  <a:pt x="2545" y="3488"/>
                  <a:pt x="2378" y="4017"/>
                </a:cubicBezTo>
                <a:cubicBezTo>
                  <a:pt x="2305" y="4247"/>
                  <a:pt x="2039" y="4583"/>
                  <a:pt x="1787" y="4761"/>
                </a:cubicBezTo>
                <a:cubicBezTo>
                  <a:pt x="1489" y="4971"/>
                  <a:pt x="1284" y="5311"/>
                  <a:pt x="1204" y="5728"/>
                </a:cubicBezTo>
                <a:cubicBezTo>
                  <a:pt x="1136" y="6081"/>
                  <a:pt x="904" y="6604"/>
                  <a:pt x="692" y="6899"/>
                </a:cubicBezTo>
                <a:cubicBezTo>
                  <a:pt x="377" y="7337"/>
                  <a:pt x="317" y="7562"/>
                  <a:pt x="361" y="8108"/>
                </a:cubicBezTo>
                <a:cubicBezTo>
                  <a:pt x="399" y="8572"/>
                  <a:pt x="357" y="8861"/>
                  <a:pt x="211" y="9075"/>
                </a:cubicBezTo>
                <a:cubicBezTo>
                  <a:pt x="-9" y="9399"/>
                  <a:pt x="-79" y="10697"/>
                  <a:pt x="109" y="10971"/>
                </a:cubicBezTo>
                <a:cubicBezTo>
                  <a:pt x="168" y="11058"/>
                  <a:pt x="184" y="11462"/>
                  <a:pt x="148" y="11882"/>
                </a:cubicBezTo>
                <a:cubicBezTo>
                  <a:pt x="98" y="12478"/>
                  <a:pt x="145" y="12784"/>
                  <a:pt x="361" y="13258"/>
                </a:cubicBezTo>
                <a:cubicBezTo>
                  <a:pt x="514" y="13593"/>
                  <a:pt x="661" y="14109"/>
                  <a:pt x="684" y="14392"/>
                </a:cubicBezTo>
                <a:cubicBezTo>
                  <a:pt x="707" y="14676"/>
                  <a:pt x="903" y="15168"/>
                  <a:pt x="1117" y="15490"/>
                </a:cubicBezTo>
                <a:cubicBezTo>
                  <a:pt x="1331" y="15811"/>
                  <a:pt x="1591" y="16262"/>
                  <a:pt x="1700" y="16494"/>
                </a:cubicBezTo>
                <a:cubicBezTo>
                  <a:pt x="2254" y="17666"/>
                  <a:pt x="4523" y="19748"/>
                  <a:pt x="5851" y="20305"/>
                </a:cubicBezTo>
                <a:cubicBezTo>
                  <a:pt x="6884" y="20738"/>
                  <a:pt x="7979" y="21077"/>
                  <a:pt x="9136" y="21328"/>
                </a:cubicBezTo>
                <a:cubicBezTo>
                  <a:pt x="10310" y="21583"/>
                  <a:pt x="12313" y="21468"/>
                  <a:pt x="13594" y="21068"/>
                </a:cubicBezTo>
                <a:cubicBezTo>
                  <a:pt x="15366" y="20514"/>
                  <a:pt x="15503" y="20455"/>
                  <a:pt x="16382" y="19878"/>
                </a:cubicBezTo>
                <a:cubicBezTo>
                  <a:pt x="18130" y="18731"/>
                  <a:pt x="20104" y="16488"/>
                  <a:pt x="20344" y="15378"/>
                </a:cubicBezTo>
                <a:cubicBezTo>
                  <a:pt x="20407" y="15085"/>
                  <a:pt x="20624" y="14530"/>
                  <a:pt x="20825" y="14132"/>
                </a:cubicBezTo>
                <a:cubicBezTo>
                  <a:pt x="21071" y="13642"/>
                  <a:pt x="21177" y="13209"/>
                  <a:pt x="21155" y="12812"/>
                </a:cubicBezTo>
                <a:cubicBezTo>
                  <a:pt x="21137" y="12490"/>
                  <a:pt x="21181" y="12065"/>
                  <a:pt x="21250" y="11864"/>
                </a:cubicBezTo>
                <a:cubicBezTo>
                  <a:pt x="21483" y="11180"/>
                  <a:pt x="21521" y="10406"/>
                  <a:pt x="21344" y="10060"/>
                </a:cubicBezTo>
                <a:cubicBezTo>
                  <a:pt x="21251" y="9877"/>
                  <a:pt x="21179" y="9335"/>
                  <a:pt x="21179" y="8852"/>
                </a:cubicBezTo>
                <a:cubicBezTo>
                  <a:pt x="21179" y="8243"/>
                  <a:pt x="21104" y="7874"/>
                  <a:pt x="20951" y="7680"/>
                </a:cubicBezTo>
                <a:cubicBezTo>
                  <a:pt x="20829" y="7526"/>
                  <a:pt x="20653" y="7043"/>
                  <a:pt x="20557" y="6602"/>
                </a:cubicBezTo>
                <a:cubicBezTo>
                  <a:pt x="20460" y="6161"/>
                  <a:pt x="20213" y="5646"/>
                  <a:pt x="20013" y="5449"/>
                </a:cubicBezTo>
                <a:cubicBezTo>
                  <a:pt x="19813" y="5252"/>
                  <a:pt x="19584" y="4884"/>
                  <a:pt x="19501" y="4649"/>
                </a:cubicBezTo>
                <a:cubicBezTo>
                  <a:pt x="19290" y="4048"/>
                  <a:pt x="18785" y="3478"/>
                  <a:pt x="18469" y="3478"/>
                </a:cubicBezTo>
                <a:cubicBezTo>
                  <a:pt x="18323" y="3478"/>
                  <a:pt x="18113" y="3240"/>
                  <a:pt x="18005" y="2957"/>
                </a:cubicBezTo>
                <a:cubicBezTo>
                  <a:pt x="17896" y="2675"/>
                  <a:pt x="17523" y="2308"/>
                  <a:pt x="17178" y="2139"/>
                </a:cubicBezTo>
                <a:cubicBezTo>
                  <a:pt x="16832" y="1971"/>
                  <a:pt x="16376" y="1658"/>
                  <a:pt x="16162" y="1433"/>
                </a:cubicBezTo>
                <a:cubicBezTo>
                  <a:pt x="15947" y="1207"/>
                  <a:pt x="15523" y="1004"/>
                  <a:pt x="15216" y="986"/>
                </a:cubicBezTo>
                <a:cubicBezTo>
                  <a:pt x="14910" y="969"/>
                  <a:pt x="14539" y="798"/>
                  <a:pt x="14397" y="615"/>
                </a:cubicBezTo>
                <a:cubicBezTo>
                  <a:pt x="14256" y="431"/>
                  <a:pt x="13856" y="309"/>
                  <a:pt x="13507" y="336"/>
                </a:cubicBezTo>
                <a:cubicBezTo>
                  <a:pt x="13159" y="363"/>
                  <a:pt x="12782" y="294"/>
                  <a:pt x="12672" y="187"/>
                </a:cubicBezTo>
                <a:cubicBezTo>
                  <a:pt x="12563" y="80"/>
                  <a:pt x="12212" y="-5"/>
                  <a:pt x="11892" y="1"/>
                </a:cubicBezTo>
                <a:lnTo>
                  <a:pt x="10112" y="1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5" name="DiameterTopBottom24_DiameterBody122_StrandCount16_Twist0.0.png" descr="DiameterTopBottom24_DiameterBody122_StrandCount16_Twist0.0.png"/>
          <p:cNvPicPr>
            <a:picLocks noChangeAspect="1"/>
          </p:cNvPicPr>
          <p:nvPr/>
        </p:nvPicPr>
        <p:blipFill>
          <a:blip r:embed="rId30">
            <a:extLst/>
          </a:blip>
          <a:srcRect l="18432" t="53162" r="16926" b="19198"/>
          <a:stretch>
            <a:fillRect/>
          </a:stretch>
        </p:blipFill>
        <p:spPr>
          <a:xfrm>
            <a:off x="1524717" y="3879091"/>
            <a:ext cx="1021424" cy="43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4" h="21315" fill="norm" stroke="1" extrusionOk="0">
                <a:moveTo>
                  <a:pt x="12241" y="8"/>
                </a:moveTo>
                <a:cubicBezTo>
                  <a:pt x="12199" y="-41"/>
                  <a:pt x="12116" y="130"/>
                  <a:pt x="11958" y="473"/>
                </a:cubicBezTo>
                <a:cubicBezTo>
                  <a:pt x="11616" y="1212"/>
                  <a:pt x="10819" y="4285"/>
                  <a:pt x="10825" y="4831"/>
                </a:cubicBezTo>
                <a:cubicBezTo>
                  <a:pt x="10827" y="5007"/>
                  <a:pt x="11051" y="4220"/>
                  <a:pt x="11326" y="3087"/>
                </a:cubicBezTo>
                <a:cubicBezTo>
                  <a:pt x="11732" y="1421"/>
                  <a:pt x="11871" y="1114"/>
                  <a:pt x="12055" y="1480"/>
                </a:cubicBezTo>
                <a:cubicBezTo>
                  <a:pt x="12240" y="1848"/>
                  <a:pt x="12281" y="1742"/>
                  <a:pt x="12281" y="860"/>
                </a:cubicBezTo>
                <a:cubicBezTo>
                  <a:pt x="12281" y="332"/>
                  <a:pt x="12282" y="56"/>
                  <a:pt x="12241" y="8"/>
                </a:cubicBezTo>
                <a:close/>
                <a:moveTo>
                  <a:pt x="8745" y="143"/>
                </a:moveTo>
                <a:cubicBezTo>
                  <a:pt x="8713" y="268"/>
                  <a:pt x="8705" y="569"/>
                  <a:pt x="8705" y="1073"/>
                </a:cubicBezTo>
                <a:cubicBezTo>
                  <a:pt x="8705" y="2140"/>
                  <a:pt x="8746" y="2248"/>
                  <a:pt x="8948" y="1848"/>
                </a:cubicBezTo>
                <a:cubicBezTo>
                  <a:pt x="9147" y="1452"/>
                  <a:pt x="9245" y="1679"/>
                  <a:pt x="9546" y="3165"/>
                </a:cubicBezTo>
                <a:cubicBezTo>
                  <a:pt x="9745" y="4145"/>
                  <a:pt x="9938" y="4880"/>
                  <a:pt x="9975" y="4792"/>
                </a:cubicBezTo>
                <a:cubicBezTo>
                  <a:pt x="10068" y="4570"/>
                  <a:pt x="9189" y="768"/>
                  <a:pt x="8923" y="240"/>
                </a:cubicBezTo>
                <a:cubicBezTo>
                  <a:pt x="8837" y="68"/>
                  <a:pt x="8778" y="18"/>
                  <a:pt x="8745" y="143"/>
                </a:cubicBezTo>
                <a:close/>
                <a:moveTo>
                  <a:pt x="5347" y="1112"/>
                </a:moveTo>
                <a:cubicBezTo>
                  <a:pt x="5282" y="1179"/>
                  <a:pt x="5284" y="1363"/>
                  <a:pt x="5323" y="1693"/>
                </a:cubicBezTo>
                <a:cubicBezTo>
                  <a:pt x="5545" y="3591"/>
                  <a:pt x="5548" y="3599"/>
                  <a:pt x="5047" y="3533"/>
                </a:cubicBezTo>
                <a:cubicBezTo>
                  <a:pt x="2466" y="3193"/>
                  <a:pt x="2309" y="3264"/>
                  <a:pt x="2652" y="4579"/>
                </a:cubicBezTo>
                <a:cubicBezTo>
                  <a:pt x="2816" y="5207"/>
                  <a:pt x="2793" y="5386"/>
                  <a:pt x="2531" y="5722"/>
                </a:cubicBezTo>
                <a:cubicBezTo>
                  <a:pt x="2359" y="5942"/>
                  <a:pt x="2014" y="6126"/>
                  <a:pt x="1762" y="6128"/>
                </a:cubicBezTo>
                <a:cubicBezTo>
                  <a:pt x="554" y="6143"/>
                  <a:pt x="252" y="7075"/>
                  <a:pt x="1018" y="8414"/>
                </a:cubicBezTo>
                <a:lnTo>
                  <a:pt x="1463" y="9189"/>
                </a:lnTo>
                <a:lnTo>
                  <a:pt x="978" y="9615"/>
                </a:lnTo>
                <a:cubicBezTo>
                  <a:pt x="-468" y="10854"/>
                  <a:pt x="-332" y="11688"/>
                  <a:pt x="1528" y="13005"/>
                </a:cubicBezTo>
                <a:cubicBezTo>
                  <a:pt x="1686" y="13117"/>
                  <a:pt x="1617" y="13449"/>
                  <a:pt x="1293" y="14167"/>
                </a:cubicBezTo>
                <a:cubicBezTo>
                  <a:pt x="862" y="15123"/>
                  <a:pt x="848" y="15215"/>
                  <a:pt x="1123" y="15697"/>
                </a:cubicBezTo>
                <a:cubicBezTo>
                  <a:pt x="1374" y="16137"/>
                  <a:pt x="1938" y="16378"/>
                  <a:pt x="3583" y="16762"/>
                </a:cubicBezTo>
                <a:cubicBezTo>
                  <a:pt x="3807" y="16815"/>
                  <a:pt x="3887" y="17078"/>
                  <a:pt x="3850" y="17595"/>
                </a:cubicBezTo>
                <a:cubicBezTo>
                  <a:pt x="3811" y="18129"/>
                  <a:pt x="4061" y="17750"/>
                  <a:pt x="4716" y="16317"/>
                </a:cubicBezTo>
                <a:cubicBezTo>
                  <a:pt x="5223" y="15208"/>
                  <a:pt x="6387" y="13138"/>
                  <a:pt x="7297" y="11707"/>
                </a:cubicBezTo>
                <a:cubicBezTo>
                  <a:pt x="8207" y="10276"/>
                  <a:pt x="9001" y="8957"/>
                  <a:pt x="9069" y="8782"/>
                </a:cubicBezTo>
                <a:cubicBezTo>
                  <a:pt x="9137" y="8608"/>
                  <a:pt x="9146" y="8560"/>
                  <a:pt x="9085" y="8666"/>
                </a:cubicBezTo>
                <a:cubicBezTo>
                  <a:pt x="8912" y="8968"/>
                  <a:pt x="8381" y="7635"/>
                  <a:pt x="8381" y="6903"/>
                </a:cubicBezTo>
                <a:cubicBezTo>
                  <a:pt x="8381" y="5883"/>
                  <a:pt x="8927" y="4860"/>
                  <a:pt x="9166" y="5431"/>
                </a:cubicBezTo>
                <a:cubicBezTo>
                  <a:pt x="9306" y="5767"/>
                  <a:pt x="9352" y="5774"/>
                  <a:pt x="9352" y="5451"/>
                </a:cubicBezTo>
                <a:cubicBezTo>
                  <a:pt x="9352" y="5206"/>
                  <a:pt x="9280" y="4905"/>
                  <a:pt x="9190" y="4773"/>
                </a:cubicBezTo>
                <a:cubicBezTo>
                  <a:pt x="9101" y="4640"/>
                  <a:pt x="9031" y="4138"/>
                  <a:pt x="9028" y="3669"/>
                </a:cubicBezTo>
                <a:cubicBezTo>
                  <a:pt x="9024" y="2920"/>
                  <a:pt x="8999" y="2897"/>
                  <a:pt x="8859" y="3475"/>
                </a:cubicBezTo>
                <a:cubicBezTo>
                  <a:pt x="8713" y="4074"/>
                  <a:pt x="8593" y="4009"/>
                  <a:pt x="7523" y="2797"/>
                </a:cubicBezTo>
                <a:cubicBezTo>
                  <a:pt x="6876" y="2063"/>
                  <a:pt x="6097" y="1353"/>
                  <a:pt x="5792" y="1209"/>
                </a:cubicBezTo>
                <a:cubicBezTo>
                  <a:pt x="5546" y="1092"/>
                  <a:pt x="5412" y="1045"/>
                  <a:pt x="5347" y="1112"/>
                </a:cubicBezTo>
                <a:close/>
                <a:moveTo>
                  <a:pt x="15493" y="1189"/>
                </a:moveTo>
                <a:cubicBezTo>
                  <a:pt x="15441" y="1053"/>
                  <a:pt x="15327" y="1101"/>
                  <a:pt x="15105" y="1228"/>
                </a:cubicBezTo>
                <a:cubicBezTo>
                  <a:pt x="14851" y="1373"/>
                  <a:pt x="14104" y="2096"/>
                  <a:pt x="13446" y="2836"/>
                </a:cubicBezTo>
                <a:cubicBezTo>
                  <a:pt x="12789" y="3575"/>
                  <a:pt x="12196" y="4099"/>
                  <a:pt x="12127" y="3998"/>
                </a:cubicBezTo>
                <a:cubicBezTo>
                  <a:pt x="11937" y="3716"/>
                  <a:pt x="11421" y="5242"/>
                  <a:pt x="11545" y="5722"/>
                </a:cubicBezTo>
                <a:cubicBezTo>
                  <a:pt x="11605" y="5953"/>
                  <a:pt x="11714" y="6062"/>
                  <a:pt x="11788" y="5954"/>
                </a:cubicBezTo>
                <a:cubicBezTo>
                  <a:pt x="11861" y="5846"/>
                  <a:pt x="12015" y="6016"/>
                  <a:pt x="12127" y="6342"/>
                </a:cubicBezTo>
                <a:cubicBezTo>
                  <a:pt x="12422" y="7191"/>
                  <a:pt x="12064" y="9043"/>
                  <a:pt x="11674" y="8685"/>
                </a:cubicBezTo>
                <a:cubicBezTo>
                  <a:pt x="11279" y="8322"/>
                  <a:pt x="11386" y="8501"/>
                  <a:pt x="13017" y="11107"/>
                </a:cubicBezTo>
                <a:cubicBezTo>
                  <a:pt x="14674" y="13754"/>
                  <a:pt x="16725" y="18080"/>
                  <a:pt x="16634" y="18738"/>
                </a:cubicBezTo>
                <a:cubicBezTo>
                  <a:pt x="16601" y="18979"/>
                  <a:pt x="16317" y="19295"/>
                  <a:pt x="16011" y="19436"/>
                </a:cubicBezTo>
                <a:cubicBezTo>
                  <a:pt x="15461" y="19688"/>
                  <a:pt x="15465" y="19689"/>
                  <a:pt x="16108" y="19629"/>
                </a:cubicBezTo>
                <a:cubicBezTo>
                  <a:pt x="16699" y="19574"/>
                  <a:pt x="16757" y="19465"/>
                  <a:pt x="16764" y="18506"/>
                </a:cubicBezTo>
                <a:cubicBezTo>
                  <a:pt x="16768" y="17925"/>
                  <a:pt x="16818" y="17350"/>
                  <a:pt x="16869" y="17227"/>
                </a:cubicBezTo>
                <a:cubicBezTo>
                  <a:pt x="16920" y="17105"/>
                  <a:pt x="17528" y="16851"/>
                  <a:pt x="18220" y="16666"/>
                </a:cubicBezTo>
                <a:cubicBezTo>
                  <a:pt x="19767" y="16250"/>
                  <a:pt x="20031" y="15759"/>
                  <a:pt x="19385" y="14516"/>
                </a:cubicBezTo>
                <a:cubicBezTo>
                  <a:pt x="18877" y="13537"/>
                  <a:pt x="18892" y="13474"/>
                  <a:pt x="19847" y="12753"/>
                </a:cubicBezTo>
                <a:cubicBezTo>
                  <a:pt x="21048" y="11846"/>
                  <a:pt x="21132" y="11155"/>
                  <a:pt x="20154" y="10177"/>
                </a:cubicBezTo>
                <a:cubicBezTo>
                  <a:pt x="19526" y="9549"/>
                  <a:pt x="19469" y="9070"/>
                  <a:pt x="19936" y="8472"/>
                </a:cubicBezTo>
                <a:cubicBezTo>
                  <a:pt x="20115" y="8243"/>
                  <a:pt x="20259" y="7807"/>
                  <a:pt x="20259" y="7504"/>
                </a:cubicBezTo>
                <a:cubicBezTo>
                  <a:pt x="20259" y="6919"/>
                  <a:pt x="19324" y="6132"/>
                  <a:pt x="18617" y="6128"/>
                </a:cubicBezTo>
                <a:cubicBezTo>
                  <a:pt x="18047" y="6126"/>
                  <a:pt x="17925" y="5752"/>
                  <a:pt x="18236" y="4928"/>
                </a:cubicBezTo>
                <a:cubicBezTo>
                  <a:pt x="18706" y="3686"/>
                  <a:pt x="18365" y="3309"/>
                  <a:pt x="16861" y="3455"/>
                </a:cubicBezTo>
                <a:lnTo>
                  <a:pt x="15461" y="3591"/>
                </a:lnTo>
                <a:lnTo>
                  <a:pt x="15510" y="2274"/>
                </a:lnTo>
                <a:cubicBezTo>
                  <a:pt x="15536" y="1640"/>
                  <a:pt x="15546" y="1326"/>
                  <a:pt x="15493" y="1189"/>
                </a:cubicBezTo>
                <a:close/>
                <a:moveTo>
                  <a:pt x="10736" y="8860"/>
                </a:moveTo>
                <a:cubicBezTo>
                  <a:pt x="10695" y="8860"/>
                  <a:pt x="10781" y="9468"/>
                  <a:pt x="10930" y="10216"/>
                </a:cubicBezTo>
                <a:cubicBezTo>
                  <a:pt x="11079" y="10963"/>
                  <a:pt x="11234" y="11501"/>
                  <a:pt x="11270" y="11416"/>
                </a:cubicBezTo>
                <a:cubicBezTo>
                  <a:pt x="11344" y="11238"/>
                  <a:pt x="10847" y="8860"/>
                  <a:pt x="10736" y="8860"/>
                </a:cubicBezTo>
                <a:close/>
                <a:moveTo>
                  <a:pt x="9773" y="9634"/>
                </a:moveTo>
                <a:cubicBezTo>
                  <a:pt x="9679" y="9634"/>
                  <a:pt x="9190" y="11793"/>
                  <a:pt x="9190" y="12211"/>
                </a:cubicBezTo>
                <a:cubicBezTo>
                  <a:pt x="9190" y="12617"/>
                  <a:pt x="9285" y="12315"/>
                  <a:pt x="9587" y="10893"/>
                </a:cubicBezTo>
                <a:cubicBezTo>
                  <a:pt x="9735" y="10197"/>
                  <a:pt x="9818" y="9634"/>
                  <a:pt x="9773" y="9634"/>
                </a:cubicBezTo>
                <a:close/>
                <a:moveTo>
                  <a:pt x="11375" y="12075"/>
                </a:moveTo>
                <a:cubicBezTo>
                  <a:pt x="11343" y="12152"/>
                  <a:pt x="11510" y="13394"/>
                  <a:pt x="11747" y="14826"/>
                </a:cubicBezTo>
                <a:cubicBezTo>
                  <a:pt x="11984" y="16257"/>
                  <a:pt x="12207" y="17366"/>
                  <a:pt x="12241" y="17285"/>
                </a:cubicBezTo>
                <a:cubicBezTo>
                  <a:pt x="12274" y="17205"/>
                  <a:pt x="12107" y="15963"/>
                  <a:pt x="11868" y="14535"/>
                </a:cubicBezTo>
                <a:cubicBezTo>
                  <a:pt x="11630" y="13107"/>
                  <a:pt x="11407" y="11998"/>
                  <a:pt x="11375" y="12075"/>
                </a:cubicBezTo>
                <a:close/>
                <a:moveTo>
                  <a:pt x="9182" y="12947"/>
                </a:moveTo>
                <a:cubicBezTo>
                  <a:pt x="9182" y="12732"/>
                  <a:pt x="9038" y="13165"/>
                  <a:pt x="8867" y="13915"/>
                </a:cubicBezTo>
                <a:cubicBezTo>
                  <a:pt x="8695" y="14665"/>
                  <a:pt x="8559" y="15464"/>
                  <a:pt x="8559" y="15678"/>
                </a:cubicBezTo>
                <a:cubicBezTo>
                  <a:pt x="8559" y="15892"/>
                  <a:pt x="8695" y="15440"/>
                  <a:pt x="8867" y="14690"/>
                </a:cubicBezTo>
                <a:cubicBezTo>
                  <a:pt x="9038" y="13940"/>
                  <a:pt x="9182" y="13161"/>
                  <a:pt x="9182" y="12947"/>
                </a:cubicBezTo>
                <a:close/>
                <a:moveTo>
                  <a:pt x="8535" y="16453"/>
                </a:moveTo>
                <a:cubicBezTo>
                  <a:pt x="8535" y="16238"/>
                  <a:pt x="8468" y="16325"/>
                  <a:pt x="8381" y="16646"/>
                </a:cubicBezTo>
                <a:cubicBezTo>
                  <a:pt x="8294" y="16968"/>
                  <a:pt x="8219" y="17401"/>
                  <a:pt x="8219" y="17615"/>
                </a:cubicBezTo>
                <a:cubicBezTo>
                  <a:pt x="8219" y="17829"/>
                  <a:pt x="8294" y="17742"/>
                  <a:pt x="8381" y="17421"/>
                </a:cubicBezTo>
                <a:cubicBezTo>
                  <a:pt x="8468" y="17100"/>
                  <a:pt x="8535" y="16667"/>
                  <a:pt x="8535" y="16453"/>
                </a:cubicBezTo>
                <a:close/>
                <a:moveTo>
                  <a:pt x="12338" y="17944"/>
                </a:moveTo>
                <a:cubicBezTo>
                  <a:pt x="12299" y="18036"/>
                  <a:pt x="12318" y="18574"/>
                  <a:pt x="12378" y="19145"/>
                </a:cubicBezTo>
                <a:cubicBezTo>
                  <a:pt x="12438" y="19716"/>
                  <a:pt x="12518" y="20108"/>
                  <a:pt x="12556" y="20017"/>
                </a:cubicBezTo>
                <a:cubicBezTo>
                  <a:pt x="12595" y="19925"/>
                  <a:pt x="12576" y="19387"/>
                  <a:pt x="12516" y="18816"/>
                </a:cubicBezTo>
                <a:cubicBezTo>
                  <a:pt x="12456" y="18245"/>
                  <a:pt x="12376" y="17852"/>
                  <a:pt x="12338" y="17944"/>
                </a:cubicBezTo>
                <a:close/>
                <a:moveTo>
                  <a:pt x="3801" y="18603"/>
                </a:moveTo>
                <a:cubicBezTo>
                  <a:pt x="3712" y="18603"/>
                  <a:pt x="3689" y="18776"/>
                  <a:pt x="3745" y="18990"/>
                </a:cubicBezTo>
                <a:cubicBezTo>
                  <a:pt x="3800" y="19204"/>
                  <a:pt x="3914" y="19377"/>
                  <a:pt x="4004" y="19377"/>
                </a:cubicBezTo>
                <a:cubicBezTo>
                  <a:pt x="4093" y="19377"/>
                  <a:pt x="4124" y="19204"/>
                  <a:pt x="4068" y="18990"/>
                </a:cubicBezTo>
                <a:cubicBezTo>
                  <a:pt x="4013" y="18776"/>
                  <a:pt x="3891" y="18603"/>
                  <a:pt x="3801" y="18603"/>
                </a:cubicBezTo>
                <a:close/>
                <a:moveTo>
                  <a:pt x="5169" y="19106"/>
                </a:moveTo>
                <a:cubicBezTo>
                  <a:pt x="5011" y="19205"/>
                  <a:pt x="5103" y="19292"/>
                  <a:pt x="5371" y="19300"/>
                </a:cubicBezTo>
                <a:cubicBezTo>
                  <a:pt x="5640" y="19308"/>
                  <a:pt x="5764" y="19232"/>
                  <a:pt x="5654" y="19126"/>
                </a:cubicBezTo>
                <a:cubicBezTo>
                  <a:pt x="5544" y="19019"/>
                  <a:pt x="5327" y="19007"/>
                  <a:pt x="5169" y="19106"/>
                </a:cubicBezTo>
                <a:close/>
                <a:moveTo>
                  <a:pt x="14684" y="19106"/>
                </a:moveTo>
                <a:cubicBezTo>
                  <a:pt x="14572" y="19214"/>
                  <a:pt x="14663" y="19319"/>
                  <a:pt x="14887" y="19319"/>
                </a:cubicBezTo>
                <a:cubicBezTo>
                  <a:pt x="15110" y="19319"/>
                  <a:pt x="15201" y="19214"/>
                  <a:pt x="15089" y="19106"/>
                </a:cubicBezTo>
                <a:cubicBezTo>
                  <a:pt x="14977" y="18998"/>
                  <a:pt x="14796" y="18998"/>
                  <a:pt x="14684" y="19106"/>
                </a:cubicBezTo>
                <a:close/>
                <a:moveTo>
                  <a:pt x="7912" y="19184"/>
                </a:moveTo>
                <a:lnTo>
                  <a:pt x="7904" y="20249"/>
                </a:lnTo>
                <a:cubicBezTo>
                  <a:pt x="7898" y="20885"/>
                  <a:pt x="7980" y="21314"/>
                  <a:pt x="8106" y="21314"/>
                </a:cubicBezTo>
                <a:cubicBezTo>
                  <a:pt x="8362" y="21314"/>
                  <a:pt x="9023" y="20189"/>
                  <a:pt x="8778" y="20172"/>
                </a:cubicBezTo>
                <a:cubicBezTo>
                  <a:pt x="8684" y="20165"/>
                  <a:pt x="8518" y="20347"/>
                  <a:pt x="8413" y="20598"/>
                </a:cubicBezTo>
                <a:cubicBezTo>
                  <a:pt x="8268" y="20945"/>
                  <a:pt x="8186" y="20833"/>
                  <a:pt x="8066" y="20113"/>
                </a:cubicBezTo>
                <a:lnTo>
                  <a:pt x="7912" y="19184"/>
                </a:lnTo>
                <a:close/>
                <a:moveTo>
                  <a:pt x="11796" y="20152"/>
                </a:moveTo>
                <a:cubicBezTo>
                  <a:pt x="11788" y="20174"/>
                  <a:pt x="11841" y="20329"/>
                  <a:pt x="11941" y="20636"/>
                </a:cubicBezTo>
                <a:cubicBezTo>
                  <a:pt x="12187" y="21386"/>
                  <a:pt x="12613" y="21559"/>
                  <a:pt x="12613" y="20908"/>
                </a:cubicBezTo>
                <a:cubicBezTo>
                  <a:pt x="12613" y="20681"/>
                  <a:pt x="12536" y="20614"/>
                  <a:pt x="12443" y="20753"/>
                </a:cubicBezTo>
                <a:cubicBezTo>
                  <a:pt x="12350" y="20891"/>
                  <a:pt x="12143" y="20768"/>
                  <a:pt x="11990" y="20481"/>
                </a:cubicBezTo>
                <a:cubicBezTo>
                  <a:pt x="11865" y="20247"/>
                  <a:pt x="11803" y="20130"/>
                  <a:pt x="11796" y="2015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6" name="DiameterTopBottom24_DiameterBody122_StrandCount16_Twist0.4.png" descr="DiameterTopBottom24_DiameterBody122_StrandCount16_Twist0.4.png"/>
          <p:cNvPicPr>
            <a:picLocks noChangeAspect="1"/>
          </p:cNvPicPr>
          <p:nvPr/>
        </p:nvPicPr>
        <p:blipFill>
          <a:blip r:embed="rId31">
            <a:extLst/>
          </a:blip>
          <a:srcRect l="18734" t="54144" r="17544" b="19056"/>
          <a:stretch>
            <a:fillRect/>
          </a:stretch>
        </p:blipFill>
        <p:spPr>
          <a:xfrm>
            <a:off x="2651984" y="3895920"/>
            <a:ext cx="1051463" cy="442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8" h="21387" fill="norm" stroke="1" extrusionOk="0">
                <a:moveTo>
                  <a:pt x="10708" y="0"/>
                </a:moveTo>
                <a:cubicBezTo>
                  <a:pt x="10459" y="6"/>
                  <a:pt x="10229" y="236"/>
                  <a:pt x="9805" y="691"/>
                </a:cubicBezTo>
                <a:cubicBezTo>
                  <a:pt x="9080" y="1469"/>
                  <a:pt x="8806" y="1536"/>
                  <a:pt x="8345" y="1036"/>
                </a:cubicBezTo>
                <a:cubicBezTo>
                  <a:pt x="7541" y="164"/>
                  <a:pt x="7048" y="261"/>
                  <a:pt x="6419" y="1439"/>
                </a:cubicBezTo>
                <a:cubicBezTo>
                  <a:pt x="6000" y="2223"/>
                  <a:pt x="5654" y="2393"/>
                  <a:pt x="4951" y="2169"/>
                </a:cubicBezTo>
                <a:cubicBezTo>
                  <a:pt x="4160" y="1916"/>
                  <a:pt x="3951" y="2082"/>
                  <a:pt x="3484" y="3282"/>
                </a:cubicBezTo>
                <a:cubicBezTo>
                  <a:pt x="3185" y="4049"/>
                  <a:pt x="2723" y="4664"/>
                  <a:pt x="2452" y="4664"/>
                </a:cubicBezTo>
                <a:cubicBezTo>
                  <a:pt x="1708" y="4664"/>
                  <a:pt x="1098" y="5648"/>
                  <a:pt x="1098" y="6833"/>
                </a:cubicBezTo>
                <a:cubicBezTo>
                  <a:pt x="1098" y="7472"/>
                  <a:pt x="871" y="8082"/>
                  <a:pt x="534" y="8388"/>
                </a:cubicBezTo>
                <a:cubicBezTo>
                  <a:pt x="-108" y="8969"/>
                  <a:pt x="-149" y="9390"/>
                  <a:pt x="292" y="10825"/>
                </a:cubicBezTo>
                <a:cubicBezTo>
                  <a:pt x="505" y="11519"/>
                  <a:pt x="536" y="12052"/>
                  <a:pt x="389" y="12476"/>
                </a:cubicBezTo>
                <a:cubicBezTo>
                  <a:pt x="237" y="12912"/>
                  <a:pt x="311" y="13421"/>
                  <a:pt x="630" y="14088"/>
                </a:cubicBezTo>
                <a:cubicBezTo>
                  <a:pt x="884" y="14620"/>
                  <a:pt x="1296" y="15457"/>
                  <a:pt x="1541" y="15969"/>
                </a:cubicBezTo>
                <a:cubicBezTo>
                  <a:pt x="1787" y="16481"/>
                  <a:pt x="2055" y="16910"/>
                  <a:pt x="2138" y="16910"/>
                </a:cubicBezTo>
                <a:cubicBezTo>
                  <a:pt x="2220" y="16910"/>
                  <a:pt x="2444" y="17240"/>
                  <a:pt x="2638" y="17639"/>
                </a:cubicBezTo>
                <a:cubicBezTo>
                  <a:pt x="3085" y="18562"/>
                  <a:pt x="5528" y="20373"/>
                  <a:pt x="5717" y="19923"/>
                </a:cubicBezTo>
                <a:cubicBezTo>
                  <a:pt x="5795" y="19738"/>
                  <a:pt x="6009" y="19867"/>
                  <a:pt x="6193" y="20231"/>
                </a:cubicBezTo>
                <a:cubicBezTo>
                  <a:pt x="6377" y="20594"/>
                  <a:pt x="7085" y="21043"/>
                  <a:pt x="7773" y="21209"/>
                </a:cubicBezTo>
                <a:cubicBezTo>
                  <a:pt x="9365" y="21594"/>
                  <a:pt x="14223" y="21303"/>
                  <a:pt x="14561" y="20806"/>
                </a:cubicBezTo>
                <a:cubicBezTo>
                  <a:pt x="14702" y="20599"/>
                  <a:pt x="15226" y="20253"/>
                  <a:pt x="15722" y="20039"/>
                </a:cubicBezTo>
                <a:cubicBezTo>
                  <a:pt x="17430" y="19299"/>
                  <a:pt x="18332" y="18603"/>
                  <a:pt x="18761" y="17678"/>
                </a:cubicBezTo>
                <a:cubicBezTo>
                  <a:pt x="18998" y="17167"/>
                  <a:pt x="19197" y="16910"/>
                  <a:pt x="19197" y="17102"/>
                </a:cubicBezTo>
                <a:cubicBezTo>
                  <a:pt x="19197" y="17294"/>
                  <a:pt x="19390" y="17019"/>
                  <a:pt x="19624" y="16507"/>
                </a:cubicBezTo>
                <a:cubicBezTo>
                  <a:pt x="19858" y="15995"/>
                  <a:pt x="20312" y="15128"/>
                  <a:pt x="20640" y="14587"/>
                </a:cubicBezTo>
                <a:cubicBezTo>
                  <a:pt x="21001" y="13991"/>
                  <a:pt x="21184" y="13297"/>
                  <a:pt x="21107" y="12822"/>
                </a:cubicBezTo>
                <a:cubicBezTo>
                  <a:pt x="21038" y="12390"/>
                  <a:pt x="21097" y="11540"/>
                  <a:pt x="21236" y="10921"/>
                </a:cubicBezTo>
                <a:cubicBezTo>
                  <a:pt x="21451" y="9966"/>
                  <a:pt x="21403" y="9628"/>
                  <a:pt x="20922" y="8695"/>
                </a:cubicBezTo>
                <a:cubicBezTo>
                  <a:pt x="20610" y="8091"/>
                  <a:pt x="20321" y="7122"/>
                  <a:pt x="20277" y="6545"/>
                </a:cubicBezTo>
                <a:cubicBezTo>
                  <a:pt x="20225" y="5866"/>
                  <a:pt x="19909" y="5307"/>
                  <a:pt x="19382" y="4952"/>
                </a:cubicBezTo>
                <a:cubicBezTo>
                  <a:pt x="18934" y="4651"/>
                  <a:pt x="18349" y="3930"/>
                  <a:pt x="18084" y="3359"/>
                </a:cubicBezTo>
                <a:cubicBezTo>
                  <a:pt x="17774" y="2690"/>
                  <a:pt x="17269" y="2321"/>
                  <a:pt x="16665" y="2303"/>
                </a:cubicBezTo>
                <a:cubicBezTo>
                  <a:pt x="16149" y="2288"/>
                  <a:pt x="15380" y="1815"/>
                  <a:pt x="14956" y="1267"/>
                </a:cubicBezTo>
                <a:cubicBezTo>
                  <a:pt x="14297" y="414"/>
                  <a:pt x="14084" y="374"/>
                  <a:pt x="13449" y="921"/>
                </a:cubicBezTo>
                <a:cubicBezTo>
                  <a:pt x="12829" y="1454"/>
                  <a:pt x="12536" y="1413"/>
                  <a:pt x="11699" y="652"/>
                </a:cubicBezTo>
                <a:cubicBezTo>
                  <a:pt x="11222" y="218"/>
                  <a:pt x="10956" y="-6"/>
                  <a:pt x="1070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7" name="DiameterTopBottom24_DiameterBody122_StrandCount28_Twist-0.5.png" descr="DiameterTopBottom24_DiameterBody122_StrandCount28_Twist-0.5.png"/>
          <p:cNvPicPr>
            <a:picLocks noChangeAspect="1"/>
          </p:cNvPicPr>
          <p:nvPr/>
        </p:nvPicPr>
        <p:blipFill>
          <a:blip r:embed="rId32">
            <a:extLst/>
          </a:blip>
          <a:srcRect l="18912" t="54302" r="17772" b="18867"/>
          <a:stretch>
            <a:fillRect/>
          </a:stretch>
        </p:blipFill>
        <p:spPr>
          <a:xfrm>
            <a:off x="3939757" y="3933088"/>
            <a:ext cx="1021955" cy="433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0444" fill="norm" stroke="1" extrusionOk="0">
                <a:moveTo>
                  <a:pt x="12271" y="42"/>
                </a:moveTo>
                <a:cubicBezTo>
                  <a:pt x="10388" y="-172"/>
                  <a:pt x="6590" y="469"/>
                  <a:pt x="5829" y="1128"/>
                </a:cubicBezTo>
                <a:cubicBezTo>
                  <a:pt x="5641" y="1291"/>
                  <a:pt x="5234" y="1506"/>
                  <a:pt x="4923" y="1597"/>
                </a:cubicBezTo>
                <a:cubicBezTo>
                  <a:pt x="3290" y="2073"/>
                  <a:pt x="847" y="5539"/>
                  <a:pt x="209" y="8285"/>
                </a:cubicBezTo>
                <a:cubicBezTo>
                  <a:pt x="68" y="8895"/>
                  <a:pt x="-2" y="9514"/>
                  <a:pt x="0" y="10140"/>
                </a:cubicBezTo>
                <a:cubicBezTo>
                  <a:pt x="10" y="14520"/>
                  <a:pt x="3360" y="19043"/>
                  <a:pt x="7725" y="20070"/>
                </a:cubicBezTo>
                <a:cubicBezTo>
                  <a:pt x="13499" y="21428"/>
                  <a:pt x="18830" y="19008"/>
                  <a:pt x="20935" y="14056"/>
                </a:cubicBezTo>
                <a:cubicBezTo>
                  <a:pt x="21464" y="12812"/>
                  <a:pt x="21598" y="12032"/>
                  <a:pt x="21598" y="10234"/>
                </a:cubicBezTo>
                <a:cubicBezTo>
                  <a:pt x="21598" y="8223"/>
                  <a:pt x="21485" y="7750"/>
                  <a:pt x="20600" y="5906"/>
                </a:cubicBezTo>
                <a:cubicBezTo>
                  <a:pt x="20053" y="4768"/>
                  <a:pt x="19397" y="3708"/>
                  <a:pt x="19140" y="3545"/>
                </a:cubicBezTo>
                <a:cubicBezTo>
                  <a:pt x="18884" y="3382"/>
                  <a:pt x="18356" y="2926"/>
                  <a:pt x="17966" y="2534"/>
                </a:cubicBezTo>
                <a:cubicBezTo>
                  <a:pt x="16772" y="1332"/>
                  <a:pt x="14381" y="281"/>
                  <a:pt x="12271" y="4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8" name="DiameterTopBottom24_DiameterBody122_StrandCount28_Twist0.0.png" descr="DiameterTopBottom24_DiameterBody122_StrandCount28_Twist0.0.png"/>
          <p:cNvPicPr>
            <a:picLocks noChangeAspect="1"/>
          </p:cNvPicPr>
          <p:nvPr/>
        </p:nvPicPr>
        <p:blipFill>
          <a:blip r:embed="rId33">
            <a:extLst/>
          </a:blip>
          <a:srcRect l="18674" t="53497" r="16719" b="18978"/>
          <a:stretch>
            <a:fillRect/>
          </a:stretch>
        </p:blipFill>
        <p:spPr>
          <a:xfrm>
            <a:off x="5136193" y="3895959"/>
            <a:ext cx="1190786" cy="50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283" fill="norm" stroke="1" extrusionOk="0">
                <a:moveTo>
                  <a:pt x="8248" y="18"/>
                </a:moveTo>
                <a:cubicBezTo>
                  <a:pt x="8124" y="-77"/>
                  <a:pt x="8074" y="214"/>
                  <a:pt x="7982" y="784"/>
                </a:cubicBezTo>
                <a:cubicBezTo>
                  <a:pt x="7764" y="2130"/>
                  <a:pt x="7760" y="2123"/>
                  <a:pt x="7012" y="1333"/>
                </a:cubicBezTo>
                <a:cubicBezTo>
                  <a:pt x="6570" y="866"/>
                  <a:pt x="6325" y="879"/>
                  <a:pt x="5906" y="1400"/>
                </a:cubicBezTo>
                <a:cubicBezTo>
                  <a:pt x="5609" y="1768"/>
                  <a:pt x="5162" y="1950"/>
                  <a:pt x="4914" y="1799"/>
                </a:cubicBezTo>
                <a:cubicBezTo>
                  <a:pt x="4666" y="1649"/>
                  <a:pt x="4345" y="1853"/>
                  <a:pt x="4203" y="2249"/>
                </a:cubicBezTo>
                <a:cubicBezTo>
                  <a:pt x="4061" y="2645"/>
                  <a:pt x="3671" y="2965"/>
                  <a:pt x="3334" y="2965"/>
                </a:cubicBezTo>
                <a:cubicBezTo>
                  <a:pt x="2997" y="2965"/>
                  <a:pt x="2595" y="3322"/>
                  <a:pt x="2443" y="3747"/>
                </a:cubicBezTo>
                <a:cubicBezTo>
                  <a:pt x="2291" y="4173"/>
                  <a:pt x="2032" y="4513"/>
                  <a:pt x="1868" y="4513"/>
                </a:cubicBezTo>
                <a:cubicBezTo>
                  <a:pt x="1704" y="4513"/>
                  <a:pt x="1460" y="4978"/>
                  <a:pt x="1329" y="5545"/>
                </a:cubicBezTo>
                <a:cubicBezTo>
                  <a:pt x="1198" y="6112"/>
                  <a:pt x="948" y="6578"/>
                  <a:pt x="769" y="6578"/>
                </a:cubicBezTo>
                <a:cubicBezTo>
                  <a:pt x="590" y="6578"/>
                  <a:pt x="446" y="7000"/>
                  <a:pt x="446" y="7510"/>
                </a:cubicBezTo>
                <a:cubicBezTo>
                  <a:pt x="446" y="8020"/>
                  <a:pt x="319" y="8702"/>
                  <a:pt x="173" y="9042"/>
                </a:cubicBezTo>
                <a:cubicBezTo>
                  <a:pt x="-32" y="9516"/>
                  <a:pt x="-28" y="9809"/>
                  <a:pt x="173" y="10274"/>
                </a:cubicBezTo>
                <a:cubicBezTo>
                  <a:pt x="373" y="10739"/>
                  <a:pt x="367" y="11052"/>
                  <a:pt x="158" y="11639"/>
                </a:cubicBezTo>
                <a:cubicBezTo>
                  <a:pt x="50" y="11944"/>
                  <a:pt x="-3" y="12155"/>
                  <a:pt x="0" y="12305"/>
                </a:cubicBezTo>
                <a:cubicBezTo>
                  <a:pt x="3" y="12455"/>
                  <a:pt x="64" y="12548"/>
                  <a:pt x="180" y="12638"/>
                </a:cubicBezTo>
                <a:cubicBezTo>
                  <a:pt x="341" y="12764"/>
                  <a:pt x="564" y="13424"/>
                  <a:pt x="675" y="14103"/>
                </a:cubicBezTo>
                <a:cubicBezTo>
                  <a:pt x="801" y="14870"/>
                  <a:pt x="1058" y="15335"/>
                  <a:pt x="1351" y="15335"/>
                </a:cubicBezTo>
                <a:cubicBezTo>
                  <a:pt x="1635" y="15335"/>
                  <a:pt x="1863" y="15746"/>
                  <a:pt x="1933" y="16368"/>
                </a:cubicBezTo>
                <a:cubicBezTo>
                  <a:pt x="2018" y="17124"/>
                  <a:pt x="2236" y="17400"/>
                  <a:pt x="2752" y="17400"/>
                </a:cubicBezTo>
                <a:cubicBezTo>
                  <a:pt x="3167" y="17400"/>
                  <a:pt x="3602" y="17806"/>
                  <a:pt x="3815" y="18382"/>
                </a:cubicBezTo>
                <a:cubicBezTo>
                  <a:pt x="4091" y="19130"/>
                  <a:pt x="4418" y="19313"/>
                  <a:pt x="5202" y="19198"/>
                </a:cubicBezTo>
                <a:cubicBezTo>
                  <a:pt x="6163" y="19058"/>
                  <a:pt x="6285" y="18868"/>
                  <a:pt x="7213" y="16035"/>
                </a:cubicBezTo>
                <a:cubicBezTo>
                  <a:pt x="7757" y="14375"/>
                  <a:pt x="8553" y="12102"/>
                  <a:pt x="8980" y="10973"/>
                </a:cubicBezTo>
                <a:cubicBezTo>
                  <a:pt x="9672" y="9147"/>
                  <a:pt x="9778" y="9023"/>
                  <a:pt x="9922" y="9891"/>
                </a:cubicBezTo>
                <a:cubicBezTo>
                  <a:pt x="10073" y="10805"/>
                  <a:pt x="10095" y="10800"/>
                  <a:pt x="10266" y="9725"/>
                </a:cubicBezTo>
                <a:cubicBezTo>
                  <a:pt x="10524" y="8111"/>
                  <a:pt x="10968" y="8937"/>
                  <a:pt x="10812" y="10740"/>
                </a:cubicBezTo>
                <a:cubicBezTo>
                  <a:pt x="10743" y="11545"/>
                  <a:pt x="10787" y="12352"/>
                  <a:pt x="10906" y="12522"/>
                </a:cubicBezTo>
                <a:cubicBezTo>
                  <a:pt x="11024" y="12691"/>
                  <a:pt x="11121" y="12248"/>
                  <a:pt x="11121" y="11539"/>
                </a:cubicBezTo>
                <a:cubicBezTo>
                  <a:pt x="11121" y="9347"/>
                  <a:pt x="11518" y="9534"/>
                  <a:pt x="12328" y="12105"/>
                </a:cubicBezTo>
                <a:cubicBezTo>
                  <a:pt x="13711" y="16494"/>
                  <a:pt x="14307" y="19411"/>
                  <a:pt x="14002" y="20264"/>
                </a:cubicBezTo>
                <a:cubicBezTo>
                  <a:pt x="13849" y="20693"/>
                  <a:pt x="13832" y="21013"/>
                  <a:pt x="13959" y="21013"/>
                </a:cubicBezTo>
                <a:cubicBezTo>
                  <a:pt x="14081" y="21013"/>
                  <a:pt x="14314" y="20633"/>
                  <a:pt x="14476" y="20181"/>
                </a:cubicBezTo>
                <a:cubicBezTo>
                  <a:pt x="14690" y="19585"/>
                  <a:pt x="14988" y="19449"/>
                  <a:pt x="15568" y="19664"/>
                </a:cubicBezTo>
                <a:cubicBezTo>
                  <a:pt x="16070" y="19850"/>
                  <a:pt x="16533" y="19697"/>
                  <a:pt x="16804" y="19265"/>
                </a:cubicBezTo>
                <a:cubicBezTo>
                  <a:pt x="17042" y="18885"/>
                  <a:pt x="17611" y="18427"/>
                  <a:pt x="18068" y="18233"/>
                </a:cubicBezTo>
                <a:cubicBezTo>
                  <a:pt x="18525" y="18038"/>
                  <a:pt x="18873" y="17613"/>
                  <a:pt x="18844" y="17300"/>
                </a:cubicBezTo>
                <a:cubicBezTo>
                  <a:pt x="18815" y="16988"/>
                  <a:pt x="19115" y="16535"/>
                  <a:pt x="19512" y="16285"/>
                </a:cubicBezTo>
                <a:cubicBezTo>
                  <a:pt x="19910" y="16034"/>
                  <a:pt x="20238" y="15493"/>
                  <a:pt x="20238" y="15086"/>
                </a:cubicBezTo>
                <a:cubicBezTo>
                  <a:pt x="20238" y="14679"/>
                  <a:pt x="20444" y="14086"/>
                  <a:pt x="20698" y="13770"/>
                </a:cubicBezTo>
                <a:cubicBezTo>
                  <a:pt x="20957" y="13449"/>
                  <a:pt x="21110" y="12876"/>
                  <a:pt x="21043" y="12472"/>
                </a:cubicBezTo>
                <a:cubicBezTo>
                  <a:pt x="20977" y="12076"/>
                  <a:pt x="21092" y="11530"/>
                  <a:pt x="21301" y="11256"/>
                </a:cubicBezTo>
                <a:cubicBezTo>
                  <a:pt x="21453" y="11057"/>
                  <a:pt x="21537" y="10912"/>
                  <a:pt x="21553" y="10740"/>
                </a:cubicBezTo>
                <a:cubicBezTo>
                  <a:pt x="21568" y="10568"/>
                  <a:pt x="21520" y="10368"/>
                  <a:pt x="21409" y="10107"/>
                </a:cubicBezTo>
                <a:cubicBezTo>
                  <a:pt x="21256" y="9750"/>
                  <a:pt x="21129" y="9072"/>
                  <a:pt x="21129" y="8592"/>
                </a:cubicBezTo>
                <a:cubicBezTo>
                  <a:pt x="21129" y="8112"/>
                  <a:pt x="20975" y="7590"/>
                  <a:pt x="20791" y="7427"/>
                </a:cubicBezTo>
                <a:cubicBezTo>
                  <a:pt x="20608" y="7264"/>
                  <a:pt x="20461" y="6762"/>
                  <a:pt x="20461" y="6328"/>
                </a:cubicBezTo>
                <a:cubicBezTo>
                  <a:pt x="20461" y="5894"/>
                  <a:pt x="20324" y="5545"/>
                  <a:pt x="20159" y="5545"/>
                </a:cubicBezTo>
                <a:cubicBezTo>
                  <a:pt x="19994" y="5545"/>
                  <a:pt x="19684" y="5080"/>
                  <a:pt x="19462" y="4513"/>
                </a:cubicBezTo>
                <a:cubicBezTo>
                  <a:pt x="19241" y="3946"/>
                  <a:pt x="18836" y="3481"/>
                  <a:pt x="18564" y="3481"/>
                </a:cubicBezTo>
                <a:cubicBezTo>
                  <a:pt x="18292" y="3481"/>
                  <a:pt x="17938" y="3120"/>
                  <a:pt x="17781" y="2682"/>
                </a:cubicBezTo>
                <a:cubicBezTo>
                  <a:pt x="17589" y="2145"/>
                  <a:pt x="17296" y="1988"/>
                  <a:pt x="16883" y="2199"/>
                </a:cubicBezTo>
                <a:cubicBezTo>
                  <a:pt x="16438" y="2425"/>
                  <a:pt x="16211" y="2270"/>
                  <a:pt x="16057" y="1633"/>
                </a:cubicBezTo>
                <a:cubicBezTo>
                  <a:pt x="15876" y="884"/>
                  <a:pt x="15738" y="836"/>
                  <a:pt x="15123" y="1333"/>
                </a:cubicBezTo>
                <a:cubicBezTo>
                  <a:pt x="14380" y="1934"/>
                  <a:pt x="13906" y="1713"/>
                  <a:pt x="14131" y="867"/>
                </a:cubicBezTo>
                <a:cubicBezTo>
                  <a:pt x="14382" y="-73"/>
                  <a:pt x="13472" y="400"/>
                  <a:pt x="12982" y="1466"/>
                </a:cubicBezTo>
                <a:cubicBezTo>
                  <a:pt x="12417" y="2697"/>
                  <a:pt x="12016" y="2415"/>
                  <a:pt x="11991" y="750"/>
                </a:cubicBezTo>
                <a:cubicBezTo>
                  <a:pt x="11978" y="-50"/>
                  <a:pt x="11822" y="372"/>
                  <a:pt x="11445" y="2199"/>
                </a:cubicBezTo>
                <a:cubicBezTo>
                  <a:pt x="11152" y="3616"/>
                  <a:pt x="10836" y="4763"/>
                  <a:pt x="10748" y="4763"/>
                </a:cubicBezTo>
                <a:cubicBezTo>
                  <a:pt x="10659" y="4763"/>
                  <a:pt x="10469" y="3616"/>
                  <a:pt x="10324" y="2199"/>
                </a:cubicBezTo>
                <a:cubicBezTo>
                  <a:pt x="10106" y="65"/>
                  <a:pt x="10058" y="-116"/>
                  <a:pt x="10036" y="1200"/>
                </a:cubicBezTo>
                <a:cubicBezTo>
                  <a:pt x="9997" y="3565"/>
                  <a:pt x="9812" y="3618"/>
                  <a:pt x="8952" y="1516"/>
                </a:cubicBezTo>
                <a:cubicBezTo>
                  <a:pt x="8568" y="580"/>
                  <a:pt x="8371" y="113"/>
                  <a:pt x="8248" y="18"/>
                </a:cubicBezTo>
                <a:close/>
                <a:moveTo>
                  <a:pt x="11179" y="13471"/>
                </a:moveTo>
                <a:cubicBezTo>
                  <a:pt x="11155" y="13525"/>
                  <a:pt x="11141" y="13703"/>
                  <a:pt x="11136" y="14004"/>
                </a:cubicBezTo>
                <a:cubicBezTo>
                  <a:pt x="11126" y="14547"/>
                  <a:pt x="11177" y="14857"/>
                  <a:pt x="11251" y="14686"/>
                </a:cubicBezTo>
                <a:cubicBezTo>
                  <a:pt x="11325" y="14515"/>
                  <a:pt x="11336" y="14059"/>
                  <a:pt x="11272" y="13687"/>
                </a:cubicBezTo>
                <a:cubicBezTo>
                  <a:pt x="11237" y="13482"/>
                  <a:pt x="11202" y="13417"/>
                  <a:pt x="11179" y="13471"/>
                </a:cubicBezTo>
                <a:close/>
                <a:moveTo>
                  <a:pt x="11401" y="16568"/>
                </a:moveTo>
                <a:cubicBezTo>
                  <a:pt x="11378" y="16622"/>
                  <a:pt x="11364" y="16800"/>
                  <a:pt x="11358" y="17100"/>
                </a:cubicBezTo>
                <a:cubicBezTo>
                  <a:pt x="11349" y="17644"/>
                  <a:pt x="11399" y="17954"/>
                  <a:pt x="11473" y="17783"/>
                </a:cubicBezTo>
                <a:cubicBezTo>
                  <a:pt x="11547" y="17612"/>
                  <a:pt x="11559" y="17156"/>
                  <a:pt x="11495" y="16784"/>
                </a:cubicBezTo>
                <a:cubicBezTo>
                  <a:pt x="11459" y="16578"/>
                  <a:pt x="11425" y="16513"/>
                  <a:pt x="11401" y="16568"/>
                </a:cubicBezTo>
                <a:close/>
                <a:moveTo>
                  <a:pt x="11409" y="19764"/>
                </a:moveTo>
                <a:cubicBezTo>
                  <a:pt x="11388" y="19881"/>
                  <a:pt x="11380" y="20142"/>
                  <a:pt x="11380" y="20497"/>
                </a:cubicBezTo>
                <a:cubicBezTo>
                  <a:pt x="11380" y="21206"/>
                  <a:pt x="11426" y="21484"/>
                  <a:pt x="11488" y="21130"/>
                </a:cubicBezTo>
                <a:cubicBezTo>
                  <a:pt x="11549" y="20775"/>
                  <a:pt x="11549" y="20202"/>
                  <a:pt x="11488" y="19848"/>
                </a:cubicBezTo>
                <a:cubicBezTo>
                  <a:pt x="11457" y="19670"/>
                  <a:pt x="11429" y="19648"/>
                  <a:pt x="11409" y="19764"/>
                </a:cubicBezTo>
                <a:close/>
                <a:moveTo>
                  <a:pt x="9103" y="20114"/>
                </a:moveTo>
                <a:cubicBezTo>
                  <a:pt x="8866" y="20073"/>
                  <a:pt x="8671" y="20264"/>
                  <a:pt x="8671" y="20530"/>
                </a:cubicBezTo>
                <a:cubicBezTo>
                  <a:pt x="8671" y="21117"/>
                  <a:pt x="9266" y="21168"/>
                  <a:pt x="9419" y="20597"/>
                </a:cubicBezTo>
                <a:cubicBezTo>
                  <a:pt x="9479" y="20372"/>
                  <a:pt x="9339" y="20155"/>
                  <a:pt x="9103" y="2011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9" name="DiameterTopBottom24_DiameterBody122_StrandCount39_Twist-0.5.png" descr="DiameterTopBottom24_DiameterBody122_StrandCount39_Twist-0.5.png"/>
          <p:cNvPicPr>
            <a:picLocks noChangeAspect="1"/>
          </p:cNvPicPr>
          <p:nvPr/>
        </p:nvPicPr>
        <p:blipFill>
          <a:blip r:embed="rId34">
            <a:extLst/>
          </a:blip>
          <a:srcRect l="18764" t="54305" r="17544" b="18893"/>
          <a:stretch>
            <a:fillRect/>
          </a:stretch>
        </p:blipFill>
        <p:spPr>
          <a:xfrm>
            <a:off x="6470785" y="3889320"/>
            <a:ext cx="1082297" cy="455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176" fill="norm" stroke="1" extrusionOk="0">
                <a:moveTo>
                  <a:pt x="11336" y="23"/>
                </a:moveTo>
                <a:cubicBezTo>
                  <a:pt x="9276" y="-180"/>
                  <a:pt x="4988" y="1016"/>
                  <a:pt x="4591" y="1906"/>
                </a:cubicBezTo>
                <a:cubicBezTo>
                  <a:pt x="4473" y="2170"/>
                  <a:pt x="4202" y="2385"/>
                  <a:pt x="3984" y="2385"/>
                </a:cubicBezTo>
                <a:cubicBezTo>
                  <a:pt x="3431" y="2385"/>
                  <a:pt x="1562" y="4843"/>
                  <a:pt x="797" y="6575"/>
                </a:cubicBezTo>
                <a:cubicBezTo>
                  <a:pt x="384" y="7508"/>
                  <a:pt x="118" y="8752"/>
                  <a:pt x="40" y="10118"/>
                </a:cubicBezTo>
                <a:cubicBezTo>
                  <a:pt x="-65" y="11941"/>
                  <a:pt x="11" y="12489"/>
                  <a:pt x="631" y="14141"/>
                </a:cubicBezTo>
                <a:cubicBezTo>
                  <a:pt x="1760" y="17149"/>
                  <a:pt x="4759" y="19970"/>
                  <a:pt x="7959" y="21043"/>
                </a:cubicBezTo>
                <a:cubicBezTo>
                  <a:pt x="9086" y="21420"/>
                  <a:pt x="14669" y="20934"/>
                  <a:pt x="15390" y="20397"/>
                </a:cubicBezTo>
                <a:cubicBezTo>
                  <a:pt x="15762" y="20120"/>
                  <a:pt x="16521" y="19591"/>
                  <a:pt x="17078" y="19216"/>
                </a:cubicBezTo>
                <a:cubicBezTo>
                  <a:pt x="19918" y="17301"/>
                  <a:pt x="21473" y="14112"/>
                  <a:pt x="21512" y="10819"/>
                </a:cubicBezTo>
                <a:cubicBezTo>
                  <a:pt x="21535" y="8843"/>
                  <a:pt x="21013" y="6824"/>
                  <a:pt x="19894" y="5024"/>
                </a:cubicBezTo>
                <a:cubicBezTo>
                  <a:pt x="18096" y="2130"/>
                  <a:pt x="15131" y="398"/>
                  <a:pt x="11336" y="2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0" name="DiameterTopBottom24_DiameterBody122_StrandCount39_Twist0.0.png" descr="DiameterTopBottom24_DiameterBody122_StrandCount39_Twist0.0.png"/>
          <p:cNvPicPr>
            <a:picLocks noChangeAspect="1"/>
          </p:cNvPicPr>
          <p:nvPr/>
        </p:nvPicPr>
        <p:blipFill>
          <a:blip r:embed="rId35">
            <a:extLst/>
          </a:blip>
          <a:srcRect l="18550" t="53387" r="17315" b="18897"/>
          <a:stretch>
            <a:fillRect/>
          </a:stretch>
        </p:blipFill>
        <p:spPr>
          <a:xfrm>
            <a:off x="7681078" y="3860663"/>
            <a:ext cx="1234347" cy="533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9" h="21080" fill="norm" stroke="1" extrusionOk="0">
                <a:moveTo>
                  <a:pt x="10952" y="31"/>
                </a:moveTo>
                <a:cubicBezTo>
                  <a:pt x="10846" y="174"/>
                  <a:pt x="10759" y="805"/>
                  <a:pt x="10721" y="1867"/>
                </a:cubicBezTo>
                <a:cubicBezTo>
                  <a:pt x="10638" y="4216"/>
                  <a:pt x="10284" y="4334"/>
                  <a:pt x="10085" y="2086"/>
                </a:cubicBezTo>
                <a:cubicBezTo>
                  <a:pt x="9895" y="-73"/>
                  <a:pt x="9686" y="-520"/>
                  <a:pt x="9408" y="627"/>
                </a:cubicBezTo>
                <a:cubicBezTo>
                  <a:pt x="9199" y="1494"/>
                  <a:pt x="9165" y="1499"/>
                  <a:pt x="8779" y="690"/>
                </a:cubicBezTo>
                <a:cubicBezTo>
                  <a:pt x="8523" y="154"/>
                  <a:pt x="8224" y="-21"/>
                  <a:pt x="7980" y="204"/>
                </a:cubicBezTo>
                <a:cubicBezTo>
                  <a:pt x="7765" y="403"/>
                  <a:pt x="7118" y="639"/>
                  <a:pt x="6546" y="737"/>
                </a:cubicBezTo>
                <a:cubicBezTo>
                  <a:pt x="5974" y="835"/>
                  <a:pt x="5391" y="1079"/>
                  <a:pt x="5246" y="1286"/>
                </a:cubicBezTo>
                <a:cubicBezTo>
                  <a:pt x="5101" y="1494"/>
                  <a:pt x="4752" y="1720"/>
                  <a:pt x="4475" y="1788"/>
                </a:cubicBezTo>
                <a:cubicBezTo>
                  <a:pt x="3540" y="2019"/>
                  <a:pt x="1659" y="4367"/>
                  <a:pt x="847" y="6305"/>
                </a:cubicBezTo>
                <a:cubicBezTo>
                  <a:pt x="-202" y="8809"/>
                  <a:pt x="-281" y="11577"/>
                  <a:pt x="637" y="14022"/>
                </a:cubicBezTo>
                <a:cubicBezTo>
                  <a:pt x="1344" y="15904"/>
                  <a:pt x="3540" y="18727"/>
                  <a:pt x="4299" y="18727"/>
                </a:cubicBezTo>
                <a:cubicBezTo>
                  <a:pt x="4590" y="18727"/>
                  <a:pt x="4888" y="18950"/>
                  <a:pt x="4962" y="19229"/>
                </a:cubicBezTo>
                <a:cubicBezTo>
                  <a:pt x="5036" y="19508"/>
                  <a:pt x="5381" y="19731"/>
                  <a:pt x="5727" y="19731"/>
                </a:cubicBezTo>
                <a:cubicBezTo>
                  <a:pt x="6073" y="19731"/>
                  <a:pt x="6615" y="19970"/>
                  <a:pt x="6931" y="20249"/>
                </a:cubicBezTo>
                <a:cubicBezTo>
                  <a:pt x="7316" y="20587"/>
                  <a:pt x="7646" y="20572"/>
                  <a:pt x="7920" y="20233"/>
                </a:cubicBezTo>
                <a:cubicBezTo>
                  <a:pt x="8194" y="19893"/>
                  <a:pt x="8370" y="19893"/>
                  <a:pt x="8461" y="20233"/>
                </a:cubicBezTo>
                <a:cubicBezTo>
                  <a:pt x="8536" y="20513"/>
                  <a:pt x="8836" y="20751"/>
                  <a:pt x="9131" y="20751"/>
                </a:cubicBezTo>
                <a:cubicBezTo>
                  <a:pt x="9586" y="20751"/>
                  <a:pt x="9631" y="20611"/>
                  <a:pt x="9429" y="19857"/>
                </a:cubicBezTo>
                <a:cubicBezTo>
                  <a:pt x="9152" y="18827"/>
                  <a:pt x="9854" y="10854"/>
                  <a:pt x="10221" y="10854"/>
                </a:cubicBezTo>
                <a:cubicBezTo>
                  <a:pt x="10342" y="10854"/>
                  <a:pt x="10456" y="13070"/>
                  <a:pt x="10491" y="15967"/>
                </a:cubicBezTo>
                <a:cubicBezTo>
                  <a:pt x="10540" y="20013"/>
                  <a:pt x="10621" y="21080"/>
                  <a:pt x="10870" y="21080"/>
                </a:cubicBezTo>
                <a:cubicBezTo>
                  <a:pt x="11130" y="21080"/>
                  <a:pt x="11161" y="20404"/>
                  <a:pt x="11040" y="17237"/>
                </a:cubicBezTo>
                <a:cubicBezTo>
                  <a:pt x="10836" y="11928"/>
                  <a:pt x="10837" y="11410"/>
                  <a:pt x="11080" y="11120"/>
                </a:cubicBezTo>
                <a:cubicBezTo>
                  <a:pt x="11382" y="10760"/>
                  <a:pt x="12550" y="18834"/>
                  <a:pt x="12285" y="19449"/>
                </a:cubicBezTo>
                <a:cubicBezTo>
                  <a:pt x="12170" y="19716"/>
                  <a:pt x="12075" y="20120"/>
                  <a:pt x="12075" y="20343"/>
                </a:cubicBezTo>
                <a:cubicBezTo>
                  <a:pt x="12075" y="20804"/>
                  <a:pt x="12814" y="20905"/>
                  <a:pt x="13002" y="20468"/>
                </a:cubicBezTo>
                <a:cubicBezTo>
                  <a:pt x="13070" y="20310"/>
                  <a:pt x="13703" y="20102"/>
                  <a:pt x="14410" y="20013"/>
                </a:cubicBezTo>
                <a:cubicBezTo>
                  <a:pt x="16546" y="19745"/>
                  <a:pt x="19480" y="16855"/>
                  <a:pt x="20515" y="14006"/>
                </a:cubicBezTo>
                <a:cubicBezTo>
                  <a:pt x="21319" y="11791"/>
                  <a:pt x="21207" y="8615"/>
                  <a:pt x="20244" y="6384"/>
                </a:cubicBezTo>
                <a:cubicBezTo>
                  <a:pt x="19432" y="4501"/>
                  <a:pt x="17916" y="2494"/>
                  <a:pt x="17313" y="2494"/>
                </a:cubicBezTo>
                <a:cubicBezTo>
                  <a:pt x="17091" y="2494"/>
                  <a:pt x="16863" y="2294"/>
                  <a:pt x="16799" y="2055"/>
                </a:cubicBezTo>
                <a:cubicBezTo>
                  <a:pt x="16686" y="1629"/>
                  <a:pt x="13640" y="310"/>
                  <a:pt x="13253" y="518"/>
                </a:cubicBezTo>
                <a:cubicBezTo>
                  <a:pt x="13145" y="576"/>
                  <a:pt x="12870" y="447"/>
                  <a:pt x="12644" y="220"/>
                </a:cubicBezTo>
                <a:cubicBezTo>
                  <a:pt x="12338" y="-88"/>
                  <a:pt x="12128" y="111"/>
                  <a:pt x="11825" y="1020"/>
                </a:cubicBezTo>
                <a:lnTo>
                  <a:pt x="11419" y="2243"/>
                </a:lnTo>
                <a:lnTo>
                  <a:pt x="11283" y="1098"/>
                </a:lnTo>
                <a:cubicBezTo>
                  <a:pt x="11179" y="228"/>
                  <a:pt x="11057" y="-111"/>
                  <a:pt x="10952" y="3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1" name="DiameterTopBottom24_DiameterBody122_StrandCount50_Twist-0.5.png" descr="DiameterTopBottom24_DiameterBody122_StrandCount50_Twist-0.5.png"/>
          <p:cNvPicPr>
            <a:picLocks noChangeAspect="1"/>
          </p:cNvPicPr>
          <p:nvPr/>
        </p:nvPicPr>
        <p:blipFill>
          <a:blip r:embed="rId36">
            <a:extLst/>
          </a:blip>
          <a:srcRect l="18666" t="54445" r="17330" b="18706"/>
          <a:stretch>
            <a:fillRect/>
          </a:stretch>
        </p:blipFill>
        <p:spPr>
          <a:xfrm>
            <a:off x="9043421" y="3906815"/>
            <a:ext cx="1091804" cy="457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654" fill="norm" stroke="1" extrusionOk="0">
                <a:moveTo>
                  <a:pt x="10796" y="0"/>
                </a:moveTo>
                <a:cubicBezTo>
                  <a:pt x="4452" y="26"/>
                  <a:pt x="0" y="4190"/>
                  <a:pt x="0" y="10099"/>
                </a:cubicBezTo>
                <a:cubicBezTo>
                  <a:pt x="0" y="13625"/>
                  <a:pt x="2893" y="17401"/>
                  <a:pt x="6752" y="18922"/>
                </a:cubicBezTo>
                <a:cubicBezTo>
                  <a:pt x="13483" y="21574"/>
                  <a:pt x="21600" y="16658"/>
                  <a:pt x="21600" y="9929"/>
                </a:cubicBezTo>
                <a:cubicBezTo>
                  <a:pt x="21600" y="4226"/>
                  <a:pt x="16967" y="-26"/>
                  <a:pt x="10796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2" name="DiameterTopBottom24_DiameterBody122_StrandCount50_Twist0.0.png" descr="DiameterTopBottom24_DiameterBody122_StrandCount50_Twist0.0.png"/>
          <p:cNvPicPr>
            <a:picLocks noChangeAspect="1"/>
          </p:cNvPicPr>
          <p:nvPr/>
        </p:nvPicPr>
        <p:blipFill>
          <a:blip r:embed="rId37">
            <a:extLst/>
          </a:blip>
          <a:srcRect l="18657" t="53585" r="17324" b="18998"/>
          <a:stretch>
            <a:fillRect/>
          </a:stretch>
        </p:blipFill>
        <p:spPr>
          <a:xfrm>
            <a:off x="10262903" y="3895932"/>
            <a:ext cx="1135197" cy="486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0" h="21260" fill="norm" stroke="1" extrusionOk="0">
                <a:moveTo>
                  <a:pt x="9357" y="32"/>
                </a:moveTo>
                <a:cubicBezTo>
                  <a:pt x="2656" y="500"/>
                  <a:pt x="-1190" y="6140"/>
                  <a:pt x="331" y="13292"/>
                </a:cubicBezTo>
                <a:cubicBezTo>
                  <a:pt x="1135" y="17075"/>
                  <a:pt x="4792" y="20579"/>
                  <a:pt x="8137" y="20755"/>
                </a:cubicBezTo>
                <a:cubicBezTo>
                  <a:pt x="9280" y="20814"/>
                  <a:pt x="10272" y="20984"/>
                  <a:pt x="10335" y="21136"/>
                </a:cubicBezTo>
                <a:cubicBezTo>
                  <a:pt x="10397" y="21289"/>
                  <a:pt x="10990" y="21299"/>
                  <a:pt x="11655" y="21171"/>
                </a:cubicBezTo>
                <a:cubicBezTo>
                  <a:pt x="15247" y="20479"/>
                  <a:pt x="18601" y="17708"/>
                  <a:pt x="19782" y="14437"/>
                </a:cubicBezTo>
                <a:cubicBezTo>
                  <a:pt x="20277" y="13065"/>
                  <a:pt x="20410" y="12196"/>
                  <a:pt x="20410" y="10376"/>
                </a:cubicBezTo>
                <a:cubicBezTo>
                  <a:pt x="20410" y="8390"/>
                  <a:pt x="20296" y="7807"/>
                  <a:pt x="19597" y="6107"/>
                </a:cubicBezTo>
                <a:cubicBezTo>
                  <a:pt x="17875" y="1920"/>
                  <a:pt x="14137" y="-301"/>
                  <a:pt x="9357" y="3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3" name="DiameterTopBottom65_DiameterBody13_StrandCount16_Twist-0.5.png" descr="DiameterTopBottom65_DiameterBody13_StrandCount16_Twist-0.5.png"/>
          <p:cNvPicPr>
            <a:picLocks noChangeAspect="1"/>
          </p:cNvPicPr>
          <p:nvPr/>
        </p:nvPicPr>
        <p:blipFill>
          <a:blip r:embed="rId38">
            <a:extLst/>
          </a:blip>
          <a:srcRect l="35708" t="56681" r="33318" b="27672"/>
          <a:stretch>
            <a:fillRect/>
          </a:stretch>
        </p:blipFill>
        <p:spPr>
          <a:xfrm>
            <a:off x="11524114" y="3773666"/>
            <a:ext cx="1281982" cy="647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521" fill="norm" stroke="1" extrusionOk="0">
                <a:moveTo>
                  <a:pt x="8506" y="6"/>
                </a:moveTo>
                <a:cubicBezTo>
                  <a:pt x="8303" y="57"/>
                  <a:pt x="8154" y="410"/>
                  <a:pt x="7965" y="1075"/>
                </a:cubicBezTo>
                <a:cubicBezTo>
                  <a:pt x="7569" y="2469"/>
                  <a:pt x="7368" y="2491"/>
                  <a:pt x="5972" y="1325"/>
                </a:cubicBezTo>
                <a:cubicBezTo>
                  <a:pt x="4618" y="195"/>
                  <a:pt x="4384" y="201"/>
                  <a:pt x="4158" y="1378"/>
                </a:cubicBezTo>
                <a:cubicBezTo>
                  <a:pt x="4015" y="2121"/>
                  <a:pt x="3378" y="2737"/>
                  <a:pt x="2739" y="2737"/>
                </a:cubicBezTo>
                <a:cubicBezTo>
                  <a:pt x="2097" y="2737"/>
                  <a:pt x="1626" y="3203"/>
                  <a:pt x="1690" y="3792"/>
                </a:cubicBezTo>
                <a:cubicBezTo>
                  <a:pt x="1753" y="4378"/>
                  <a:pt x="1396" y="5104"/>
                  <a:pt x="891" y="5401"/>
                </a:cubicBezTo>
                <a:cubicBezTo>
                  <a:pt x="314" y="5741"/>
                  <a:pt x="13" y="6503"/>
                  <a:pt x="0" y="7300"/>
                </a:cubicBezTo>
                <a:cubicBezTo>
                  <a:pt x="-12" y="8097"/>
                  <a:pt x="260" y="8923"/>
                  <a:pt x="825" y="9384"/>
                </a:cubicBezTo>
                <a:cubicBezTo>
                  <a:pt x="1524" y="9953"/>
                  <a:pt x="1579" y="10338"/>
                  <a:pt x="1116" y="11455"/>
                </a:cubicBezTo>
                <a:cubicBezTo>
                  <a:pt x="640" y="12599"/>
                  <a:pt x="725" y="12826"/>
                  <a:pt x="1637" y="12839"/>
                </a:cubicBezTo>
                <a:cubicBezTo>
                  <a:pt x="2765" y="12856"/>
                  <a:pt x="4400" y="15707"/>
                  <a:pt x="4936" y="18603"/>
                </a:cubicBezTo>
                <a:cubicBezTo>
                  <a:pt x="5106" y="19518"/>
                  <a:pt x="5456" y="19999"/>
                  <a:pt x="5722" y="19671"/>
                </a:cubicBezTo>
                <a:cubicBezTo>
                  <a:pt x="5987" y="19344"/>
                  <a:pt x="6500" y="19568"/>
                  <a:pt x="6856" y="20159"/>
                </a:cubicBezTo>
                <a:cubicBezTo>
                  <a:pt x="7213" y="20751"/>
                  <a:pt x="7699" y="20978"/>
                  <a:pt x="7945" y="20674"/>
                </a:cubicBezTo>
                <a:cubicBezTo>
                  <a:pt x="8191" y="20370"/>
                  <a:pt x="8511" y="20497"/>
                  <a:pt x="8651" y="20951"/>
                </a:cubicBezTo>
                <a:cubicBezTo>
                  <a:pt x="8759" y="21298"/>
                  <a:pt x="9445" y="21493"/>
                  <a:pt x="10195" y="21518"/>
                </a:cubicBezTo>
                <a:cubicBezTo>
                  <a:pt x="10946" y="21543"/>
                  <a:pt x="11760" y="21401"/>
                  <a:pt x="12129" y="21069"/>
                </a:cubicBezTo>
                <a:cubicBezTo>
                  <a:pt x="12255" y="20956"/>
                  <a:pt x="12563" y="20765"/>
                  <a:pt x="12815" y="20647"/>
                </a:cubicBezTo>
                <a:cubicBezTo>
                  <a:pt x="13067" y="20530"/>
                  <a:pt x="13480" y="20321"/>
                  <a:pt x="13732" y="20186"/>
                </a:cubicBezTo>
                <a:cubicBezTo>
                  <a:pt x="13985" y="20051"/>
                  <a:pt x="14500" y="19884"/>
                  <a:pt x="14874" y="19816"/>
                </a:cubicBezTo>
                <a:cubicBezTo>
                  <a:pt x="15248" y="19749"/>
                  <a:pt x="15632" y="18873"/>
                  <a:pt x="15725" y="17864"/>
                </a:cubicBezTo>
                <a:cubicBezTo>
                  <a:pt x="15997" y="14921"/>
                  <a:pt x="17213" y="12813"/>
                  <a:pt x="18648" y="12813"/>
                </a:cubicBezTo>
                <a:cubicBezTo>
                  <a:pt x="19426" y="12813"/>
                  <a:pt x="19864" y="12429"/>
                  <a:pt x="19698" y="11890"/>
                </a:cubicBezTo>
                <a:cubicBezTo>
                  <a:pt x="19540" y="11382"/>
                  <a:pt x="19757" y="10710"/>
                  <a:pt x="20179" y="10386"/>
                </a:cubicBezTo>
                <a:cubicBezTo>
                  <a:pt x="20885" y="9845"/>
                  <a:pt x="20887" y="9731"/>
                  <a:pt x="20199" y="8962"/>
                </a:cubicBezTo>
                <a:cubicBezTo>
                  <a:pt x="19249" y="7899"/>
                  <a:pt x="19681" y="6442"/>
                  <a:pt x="20991" y="6284"/>
                </a:cubicBezTo>
                <a:cubicBezTo>
                  <a:pt x="21588" y="6213"/>
                  <a:pt x="21344" y="5913"/>
                  <a:pt x="20390" y="5559"/>
                </a:cubicBezTo>
                <a:cubicBezTo>
                  <a:pt x="19382" y="5184"/>
                  <a:pt x="18834" y="4505"/>
                  <a:pt x="18919" y="3726"/>
                </a:cubicBezTo>
                <a:cubicBezTo>
                  <a:pt x="19018" y="2815"/>
                  <a:pt x="18698" y="2632"/>
                  <a:pt x="17711" y="3027"/>
                </a:cubicBezTo>
                <a:cubicBezTo>
                  <a:pt x="16145" y="3653"/>
                  <a:pt x="15597" y="2943"/>
                  <a:pt x="16312" y="1220"/>
                </a:cubicBezTo>
                <a:cubicBezTo>
                  <a:pt x="16729" y="216"/>
                  <a:pt x="16562" y="182"/>
                  <a:pt x="15356" y="1022"/>
                </a:cubicBezTo>
                <a:cubicBezTo>
                  <a:pt x="14236" y="1802"/>
                  <a:pt x="13632" y="1772"/>
                  <a:pt x="12795" y="877"/>
                </a:cubicBezTo>
                <a:cubicBezTo>
                  <a:pt x="11938" y="-40"/>
                  <a:pt x="11557" y="-57"/>
                  <a:pt x="11033" y="811"/>
                </a:cubicBezTo>
                <a:cubicBezTo>
                  <a:pt x="10509" y="1680"/>
                  <a:pt x="10152" y="1659"/>
                  <a:pt x="9384" y="719"/>
                </a:cubicBezTo>
                <a:cubicBezTo>
                  <a:pt x="8964" y="205"/>
                  <a:pt x="8709" y="-44"/>
                  <a:pt x="8506" y="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4" name="DiameterTopBottom65_DiameterBody13_StrandCount16_Twist0.4.png" descr="DiameterTopBottom65_DiameterBody13_StrandCount16_Twist0.4.png"/>
          <p:cNvPicPr>
            <a:picLocks noChangeAspect="1"/>
          </p:cNvPicPr>
          <p:nvPr/>
        </p:nvPicPr>
        <p:blipFill>
          <a:blip r:embed="rId39">
            <a:extLst/>
          </a:blip>
          <a:srcRect l="36222" t="56597" r="32330" b="27464"/>
          <a:stretch>
            <a:fillRect/>
          </a:stretch>
        </p:blipFill>
        <p:spPr>
          <a:xfrm>
            <a:off x="286823" y="4671112"/>
            <a:ext cx="1171527" cy="59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117" fill="norm" stroke="1" extrusionOk="0">
                <a:moveTo>
                  <a:pt x="8137" y="0"/>
                </a:moveTo>
                <a:lnTo>
                  <a:pt x="7883" y="1863"/>
                </a:lnTo>
                <a:lnTo>
                  <a:pt x="7636" y="3726"/>
                </a:lnTo>
                <a:lnTo>
                  <a:pt x="5678" y="1778"/>
                </a:lnTo>
                <a:cubicBezTo>
                  <a:pt x="4306" y="416"/>
                  <a:pt x="3890" y="252"/>
                  <a:pt x="4300" y="1214"/>
                </a:cubicBezTo>
                <a:cubicBezTo>
                  <a:pt x="5057" y="2989"/>
                  <a:pt x="4299" y="3993"/>
                  <a:pt x="2770" y="3246"/>
                </a:cubicBezTo>
                <a:cubicBezTo>
                  <a:pt x="2034" y="2887"/>
                  <a:pt x="1699" y="3064"/>
                  <a:pt x="1776" y="3754"/>
                </a:cubicBezTo>
                <a:cubicBezTo>
                  <a:pt x="1840" y="4329"/>
                  <a:pt x="1382" y="5043"/>
                  <a:pt x="760" y="5349"/>
                </a:cubicBezTo>
                <a:cubicBezTo>
                  <a:pt x="-16" y="5733"/>
                  <a:pt x="-190" y="6120"/>
                  <a:pt x="202" y="6592"/>
                </a:cubicBezTo>
                <a:cubicBezTo>
                  <a:pt x="516" y="6969"/>
                  <a:pt x="669" y="7606"/>
                  <a:pt x="543" y="8003"/>
                </a:cubicBezTo>
                <a:cubicBezTo>
                  <a:pt x="417" y="8400"/>
                  <a:pt x="739" y="8938"/>
                  <a:pt x="1261" y="9203"/>
                </a:cubicBezTo>
                <a:cubicBezTo>
                  <a:pt x="1783" y="9468"/>
                  <a:pt x="2071" y="10110"/>
                  <a:pt x="1906" y="10629"/>
                </a:cubicBezTo>
                <a:cubicBezTo>
                  <a:pt x="1732" y="11177"/>
                  <a:pt x="1988" y="11574"/>
                  <a:pt x="2516" y="11574"/>
                </a:cubicBezTo>
                <a:cubicBezTo>
                  <a:pt x="3578" y="11574"/>
                  <a:pt x="4163" y="12957"/>
                  <a:pt x="3459" y="13805"/>
                </a:cubicBezTo>
                <a:cubicBezTo>
                  <a:pt x="3144" y="14183"/>
                  <a:pt x="3263" y="14831"/>
                  <a:pt x="3792" y="15611"/>
                </a:cubicBezTo>
                <a:cubicBezTo>
                  <a:pt x="4244" y="16278"/>
                  <a:pt x="4438" y="16824"/>
                  <a:pt x="4220" y="16839"/>
                </a:cubicBezTo>
                <a:cubicBezTo>
                  <a:pt x="4002" y="16855"/>
                  <a:pt x="4067" y="17452"/>
                  <a:pt x="4365" y="18152"/>
                </a:cubicBezTo>
                <a:cubicBezTo>
                  <a:pt x="4664" y="18852"/>
                  <a:pt x="5180" y="19218"/>
                  <a:pt x="5511" y="18971"/>
                </a:cubicBezTo>
                <a:cubicBezTo>
                  <a:pt x="5842" y="18724"/>
                  <a:pt x="6238" y="18925"/>
                  <a:pt x="6396" y="19423"/>
                </a:cubicBezTo>
                <a:cubicBezTo>
                  <a:pt x="6554" y="19920"/>
                  <a:pt x="6962" y="20129"/>
                  <a:pt x="7303" y="19874"/>
                </a:cubicBezTo>
                <a:cubicBezTo>
                  <a:pt x="7644" y="19620"/>
                  <a:pt x="8075" y="19864"/>
                  <a:pt x="8253" y="20425"/>
                </a:cubicBezTo>
                <a:cubicBezTo>
                  <a:pt x="8482" y="21146"/>
                  <a:pt x="8717" y="21173"/>
                  <a:pt x="9058" y="20510"/>
                </a:cubicBezTo>
                <a:cubicBezTo>
                  <a:pt x="9399" y="19846"/>
                  <a:pt x="9722" y="19859"/>
                  <a:pt x="10160" y="20566"/>
                </a:cubicBezTo>
                <a:cubicBezTo>
                  <a:pt x="10382" y="20924"/>
                  <a:pt x="10570" y="21109"/>
                  <a:pt x="10748" y="21116"/>
                </a:cubicBezTo>
                <a:cubicBezTo>
                  <a:pt x="10926" y="21124"/>
                  <a:pt x="11095" y="20964"/>
                  <a:pt x="11270" y="20622"/>
                </a:cubicBezTo>
                <a:cubicBezTo>
                  <a:pt x="11540" y="20098"/>
                  <a:pt x="12018" y="19862"/>
                  <a:pt x="12336" y="20100"/>
                </a:cubicBezTo>
                <a:cubicBezTo>
                  <a:pt x="12655" y="20338"/>
                  <a:pt x="13049" y="20118"/>
                  <a:pt x="13207" y="19620"/>
                </a:cubicBezTo>
                <a:cubicBezTo>
                  <a:pt x="13365" y="19123"/>
                  <a:pt x="13773" y="18929"/>
                  <a:pt x="14113" y="19183"/>
                </a:cubicBezTo>
                <a:cubicBezTo>
                  <a:pt x="14841" y="19726"/>
                  <a:pt x="16344" y="14524"/>
                  <a:pt x="15687" y="13734"/>
                </a:cubicBezTo>
                <a:cubicBezTo>
                  <a:pt x="15036" y="12950"/>
                  <a:pt x="15678" y="11574"/>
                  <a:pt x="16695" y="11574"/>
                </a:cubicBezTo>
                <a:cubicBezTo>
                  <a:pt x="17195" y="11574"/>
                  <a:pt x="17486" y="11198"/>
                  <a:pt x="17341" y="10742"/>
                </a:cubicBezTo>
                <a:cubicBezTo>
                  <a:pt x="17196" y="10286"/>
                  <a:pt x="17403" y="9556"/>
                  <a:pt x="17805" y="9118"/>
                </a:cubicBezTo>
                <a:cubicBezTo>
                  <a:pt x="18207" y="8680"/>
                  <a:pt x="18470" y="7965"/>
                  <a:pt x="18385" y="7523"/>
                </a:cubicBezTo>
                <a:cubicBezTo>
                  <a:pt x="18301" y="7081"/>
                  <a:pt x="18948" y="6543"/>
                  <a:pt x="19822" y="6338"/>
                </a:cubicBezTo>
                <a:lnTo>
                  <a:pt x="21410" y="5971"/>
                </a:lnTo>
                <a:lnTo>
                  <a:pt x="19822" y="5434"/>
                </a:lnTo>
                <a:cubicBezTo>
                  <a:pt x="18904" y="5123"/>
                  <a:pt x="18282" y="4429"/>
                  <a:pt x="18349" y="3797"/>
                </a:cubicBezTo>
                <a:cubicBezTo>
                  <a:pt x="18429" y="3052"/>
                  <a:pt x="18105" y="2877"/>
                  <a:pt x="17348" y="3246"/>
                </a:cubicBezTo>
                <a:cubicBezTo>
                  <a:pt x="15853" y="3976"/>
                  <a:pt x="15062" y="2999"/>
                  <a:pt x="15782" y="1312"/>
                </a:cubicBezTo>
                <a:cubicBezTo>
                  <a:pt x="16247" y="220"/>
                  <a:pt x="16135" y="177"/>
                  <a:pt x="15020" y="1002"/>
                </a:cubicBezTo>
                <a:cubicBezTo>
                  <a:pt x="14305" y="1531"/>
                  <a:pt x="13453" y="2398"/>
                  <a:pt x="13120" y="2936"/>
                </a:cubicBezTo>
                <a:cubicBezTo>
                  <a:pt x="12652" y="3690"/>
                  <a:pt x="12455" y="3480"/>
                  <a:pt x="12257" y="2004"/>
                </a:cubicBezTo>
                <a:cubicBezTo>
                  <a:pt x="11932" y="-410"/>
                  <a:pt x="11372" y="-427"/>
                  <a:pt x="10719" y="1948"/>
                </a:cubicBezTo>
                <a:lnTo>
                  <a:pt x="10211" y="3797"/>
                </a:lnTo>
                <a:lnTo>
                  <a:pt x="9174" y="1891"/>
                </a:lnTo>
                <a:lnTo>
                  <a:pt x="813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35" name="DiameterTopBottom65_DiameterBody13_StrandCount28_Twist-0.5.png" descr="DiameterTopBottom65_DiameterBody13_StrandCount28_Twist-0.5.png"/>
          <p:cNvPicPr>
            <a:picLocks noChangeAspect="1"/>
          </p:cNvPicPr>
          <p:nvPr/>
        </p:nvPicPr>
        <p:blipFill>
          <a:blip r:embed="rId40">
            <a:extLst/>
          </a:blip>
          <a:srcRect l="33846" t="55853" r="32210" b="27000"/>
          <a:stretch>
            <a:fillRect/>
          </a:stretch>
        </p:blipFill>
        <p:spPr>
          <a:xfrm>
            <a:off x="1486650" y="4694571"/>
            <a:ext cx="1082478" cy="546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0745" fill="norm" stroke="1" extrusionOk="0">
                <a:moveTo>
                  <a:pt x="12144" y="5"/>
                </a:moveTo>
                <a:cubicBezTo>
                  <a:pt x="12008" y="-39"/>
                  <a:pt x="11840" y="200"/>
                  <a:pt x="11624" y="698"/>
                </a:cubicBezTo>
                <a:cubicBezTo>
                  <a:pt x="11219" y="1630"/>
                  <a:pt x="10755" y="1623"/>
                  <a:pt x="10347" y="683"/>
                </a:cubicBezTo>
                <a:cubicBezTo>
                  <a:pt x="10061" y="22"/>
                  <a:pt x="9974" y="31"/>
                  <a:pt x="9536" y="788"/>
                </a:cubicBezTo>
                <a:cubicBezTo>
                  <a:pt x="9078" y="1580"/>
                  <a:pt x="8993" y="1584"/>
                  <a:pt x="8323" y="849"/>
                </a:cubicBezTo>
                <a:cubicBezTo>
                  <a:pt x="7636" y="95"/>
                  <a:pt x="7593" y="103"/>
                  <a:pt x="7464" y="1044"/>
                </a:cubicBezTo>
                <a:cubicBezTo>
                  <a:pt x="7388" y="1599"/>
                  <a:pt x="7186" y="1932"/>
                  <a:pt x="6999" y="1797"/>
                </a:cubicBezTo>
                <a:cubicBezTo>
                  <a:pt x="5831" y="958"/>
                  <a:pt x="5514" y="895"/>
                  <a:pt x="5581" y="1511"/>
                </a:cubicBezTo>
                <a:cubicBezTo>
                  <a:pt x="5631" y="1969"/>
                  <a:pt x="5375" y="2114"/>
                  <a:pt x="4699" y="2038"/>
                </a:cubicBezTo>
                <a:cubicBezTo>
                  <a:pt x="4064" y="1967"/>
                  <a:pt x="3768" y="2140"/>
                  <a:pt x="3808" y="2535"/>
                </a:cubicBezTo>
                <a:cubicBezTo>
                  <a:pt x="3849" y="2928"/>
                  <a:pt x="3537" y="3103"/>
                  <a:pt x="2879" y="3062"/>
                </a:cubicBezTo>
                <a:cubicBezTo>
                  <a:pt x="2137" y="3015"/>
                  <a:pt x="1993" y="3112"/>
                  <a:pt x="2311" y="3453"/>
                </a:cubicBezTo>
                <a:cubicBezTo>
                  <a:pt x="2835" y="4013"/>
                  <a:pt x="2620" y="4824"/>
                  <a:pt x="1949" y="4824"/>
                </a:cubicBezTo>
                <a:cubicBezTo>
                  <a:pt x="1678" y="4824"/>
                  <a:pt x="1481" y="5085"/>
                  <a:pt x="1516" y="5411"/>
                </a:cubicBezTo>
                <a:cubicBezTo>
                  <a:pt x="1552" y="5750"/>
                  <a:pt x="1199" y="6117"/>
                  <a:pt x="688" y="6269"/>
                </a:cubicBezTo>
                <a:cubicBezTo>
                  <a:pt x="-30" y="6483"/>
                  <a:pt x="-102" y="6603"/>
                  <a:pt x="287" y="6901"/>
                </a:cubicBezTo>
                <a:cubicBezTo>
                  <a:pt x="551" y="7104"/>
                  <a:pt x="691" y="7409"/>
                  <a:pt x="602" y="7579"/>
                </a:cubicBezTo>
                <a:cubicBezTo>
                  <a:pt x="513" y="7749"/>
                  <a:pt x="565" y="8187"/>
                  <a:pt x="720" y="8543"/>
                </a:cubicBezTo>
                <a:cubicBezTo>
                  <a:pt x="937" y="9042"/>
                  <a:pt x="868" y="9287"/>
                  <a:pt x="405" y="9642"/>
                </a:cubicBezTo>
                <a:cubicBezTo>
                  <a:pt x="120" y="9860"/>
                  <a:pt x="-25" y="9984"/>
                  <a:pt x="3" y="10048"/>
                </a:cubicBezTo>
                <a:cubicBezTo>
                  <a:pt x="31" y="10113"/>
                  <a:pt x="225" y="10124"/>
                  <a:pt x="610" y="10139"/>
                </a:cubicBezTo>
                <a:cubicBezTo>
                  <a:pt x="1577" y="10175"/>
                  <a:pt x="1897" y="10873"/>
                  <a:pt x="1271" y="11599"/>
                </a:cubicBezTo>
                <a:cubicBezTo>
                  <a:pt x="903" y="12027"/>
                  <a:pt x="944" y="12072"/>
                  <a:pt x="1516" y="11825"/>
                </a:cubicBezTo>
                <a:cubicBezTo>
                  <a:pt x="1900" y="11659"/>
                  <a:pt x="2413" y="11674"/>
                  <a:pt x="2658" y="11855"/>
                </a:cubicBezTo>
                <a:cubicBezTo>
                  <a:pt x="3071" y="12161"/>
                  <a:pt x="3067" y="12230"/>
                  <a:pt x="2595" y="12924"/>
                </a:cubicBezTo>
                <a:cubicBezTo>
                  <a:pt x="2117" y="13627"/>
                  <a:pt x="2144" y="13662"/>
                  <a:pt x="3044" y="13361"/>
                </a:cubicBezTo>
                <a:cubicBezTo>
                  <a:pt x="4182" y="12980"/>
                  <a:pt x="4659" y="13349"/>
                  <a:pt x="4242" y="14309"/>
                </a:cubicBezTo>
                <a:cubicBezTo>
                  <a:pt x="4010" y="14843"/>
                  <a:pt x="4094" y="14960"/>
                  <a:pt x="4675" y="14882"/>
                </a:cubicBezTo>
                <a:cubicBezTo>
                  <a:pt x="5215" y="14809"/>
                  <a:pt x="5380" y="14976"/>
                  <a:pt x="5329" y="15574"/>
                </a:cubicBezTo>
                <a:cubicBezTo>
                  <a:pt x="5162" y="17518"/>
                  <a:pt x="5713" y="18742"/>
                  <a:pt x="7157" y="19609"/>
                </a:cubicBezTo>
                <a:cubicBezTo>
                  <a:pt x="8287" y="20289"/>
                  <a:pt x="8666" y="20348"/>
                  <a:pt x="8961" y="19880"/>
                </a:cubicBezTo>
                <a:cubicBezTo>
                  <a:pt x="9258" y="19408"/>
                  <a:pt x="9358" y="19449"/>
                  <a:pt x="9481" y="20061"/>
                </a:cubicBezTo>
                <a:cubicBezTo>
                  <a:pt x="9782" y="21561"/>
                  <a:pt x="14187" y="20391"/>
                  <a:pt x="15271" y="18525"/>
                </a:cubicBezTo>
                <a:cubicBezTo>
                  <a:pt x="15786" y="17639"/>
                  <a:pt x="16286" y="15727"/>
                  <a:pt x="16319" y="14535"/>
                </a:cubicBezTo>
                <a:cubicBezTo>
                  <a:pt x="16334" y="13986"/>
                  <a:pt x="16604" y="13850"/>
                  <a:pt x="17414" y="13948"/>
                </a:cubicBezTo>
                <a:cubicBezTo>
                  <a:pt x="18162" y="14039"/>
                  <a:pt x="18476" y="13884"/>
                  <a:pt x="18431" y="13466"/>
                </a:cubicBezTo>
                <a:cubicBezTo>
                  <a:pt x="18393" y="13116"/>
                  <a:pt x="18731" y="12763"/>
                  <a:pt x="19250" y="12608"/>
                </a:cubicBezTo>
                <a:cubicBezTo>
                  <a:pt x="19940" y="12402"/>
                  <a:pt x="20041" y="12266"/>
                  <a:pt x="19683" y="11991"/>
                </a:cubicBezTo>
                <a:cubicBezTo>
                  <a:pt x="19119" y="11557"/>
                  <a:pt x="19352" y="10651"/>
                  <a:pt x="20030" y="10651"/>
                </a:cubicBezTo>
                <a:cubicBezTo>
                  <a:pt x="20301" y="10651"/>
                  <a:pt x="20490" y="10404"/>
                  <a:pt x="20455" y="10093"/>
                </a:cubicBezTo>
                <a:cubicBezTo>
                  <a:pt x="20420" y="9783"/>
                  <a:pt x="20681" y="9357"/>
                  <a:pt x="21030" y="9160"/>
                </a:cubicBezTo>
                <a:cubicBezTo>
                  <a:pt x="21324" y="8994"/>
                  <a:pt x="21477" y="8914"/>
                  <a:pt x="21487" y="8859"/>
                </a:cubicBezTo>
                <a:cubicBezTo>
                  <a:pt x="21498" y="8804"/>
                  <a:pt x="21367" y="8776"/>
                  <a:pt x="21109" y="8753"/>
                </a:cubicBezTo>
                <a:cubicBezTo>
                  <a:pt x="20320" y="8685"/>
                  <a:pt x="20100" y="7730"/>
                  <a:pt x="20794" y="7383"/>
                </a:cubicBezTo>
                <a:lnTo>
                  <a:pt x="21377" y="7097"/>
                </a:lnTo>
                <a:lnTo>
                  <a:pt x="20802" y="6691"/>
                </a:lnTo>
                <a:cubicBezTo>
                  <a:pt x="20489" y="6469"/>
                  <a:pt x="20305" y="6072"/>
                  <a:pt x="20392" y="5802"/>
                </a:cubicBezTo>
                <a:cubicBezTo>
                  <a:pt x="20483" y="5523"/>
                  <a:pt x="20282" y="5305"/>
                  <a:pt x="19920" y="5305"/>
                </a:cubicBezTo>
                <a:cubicBezTo>
                  <a:pt x="19116" y="5305"/>
                  <a:pt x="18845" y="4547"/>
                  <a:pt x="19431" y="3920"/>
                </a:cubicBezTo>
                <a:cubicBezTo>
                  <a:pt x="19786" y="3541"/>
                  <a:pt x="19701" y="3462"/>
                  <a:pt x="18998" y="3529"/>
                </a:cubicBezTo>
                <a:cubicBezTo>
                  <a:pt x="18377" y="3588"/>
                  <a:pt x="18129" y="3409"/>
                  <a:pt x="18179" y="2957"/>
                </a:cubicBezTo>
                <a:cubicBezTo>
                  <a:pt x="18230" y="2487"/>
                  <a:pt x="17985" y="2358"/>
                  <a:pt x="17288" y="2475"/>
                </a:cubicBezTo>
                <a:cubicBezTo>
                  <a:pt x="16498" y="2607"/>
                  <a:pt x="16338" y="2496"/>
                  <a:pt x="16398" y="1812"/>
                </a:cubicBezTo>
                <a:cubicBezTo>
                  <a:pt x="16462" y="1082"/>
                  <a:pt x="16377" y="1037"/>
                  <a:pt x="15665" y="1511"/>
                </a:cubicBezTo>
                <a:cubicBezTo>
                  <a:pt x="14981" y="1967"/>
                  <a:pt x="14801" y="1931"/>
                  <a:pt x="14531" y="1225"/>
                </a:cubicBezTo>
                <a:cubicBezTo>
                  <a:pt x="14232" y="444"/>
                  <a:pt x="14155" y="438"/>
                  <a:pt x="13404" y="1180"/>
                </a:cubicBezTo>
                <a:cubicBezTo>
                  <a:pt x="12630" y="1945"/>
                  <a:pt x="12599" y="1934"/>
                  <a:pt x="12467" y="969"/>
                </a:cubicBezTo>
                <a:cubicBezTo>
                  <a:pt x="12385" y="374"/>
                  <a:pt x="12279" y="50"/>
                  <a:pt x="12144" y="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6" name="DiameterTopBottom65_DiameterBody13_StrandCount28_Twist0.0.png" descr="DiameterTopBottom65_DiameterBody13_StrandCount28_Twist0.0.png"/>
          <p:cNvPicPr>
            <a:picLocks noChangeAspect="1"/>
          </p:cNvPicPr>
          <p:nvPr/>
        </p:nvPicPr>
        <p:blipFill>
          <a:blip r:embed="rId41">
            <a:extLst/>
          </a:blip>
          <a:srcRect l="33534" t="56361" r="32522" b="27046"/>
          <a:stretch>
            <a:fillRect/>
          </a:stretch>
        </p:blipFill>
        <p:spPr>
          <a:xfrm>
            <a:off x="2628773" y="4676943"/>
            <a:ext cx="1190797" cy="582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7" h="20749" fill="norm" stroke="1" extrusionOk="0">
                <a:moveTo>
                  <a:pt x="10074" y="16"/>
                </a:moveTo>
                <a:cubicBezTo>
                  <a:pt x="10047" y="69"/>
                  <a:pt x="10030" y="247"/>
                  <a:pt x="10024" y="539"/>
                </a:cubicBezTo>
                <a:cubicBezTo>
                  <a:pt x="10013" y="1069"/>
                  <a:pt x="10076" y="1371"/>
                  <a:pt x="10160" y="1204"/>
                </a:cubicBezTo>
                <a:cubicBezTo>
                  <a:pt x="10244" y="1037"/>
                  <a:pt x="10254" y="605"/>
                  <a:pt x="10181" y="242"/>
                </a:cubicBezTo>
                <a:cubicBezTo>
                  <a:pt x="10141" y="42"/>
                  <a:pt x="10101" y="-37"/>
                  <a:pt x="10074" y="16"/>
                </a:cubicBezTo>
                <a:close/>
                <a:moveTo>
                  <a:pt x="8048" y="30"/>
                </a:moveTo>
                <a:cubicBezTo>
                  <a:pt x="7977" y="170"/>
                  <a:pt x="8172" y="1077"/>
                  <a:pt x="8476" y="2053"/>
                </a:cubicBezTo>
                <a:cubicBezTo>
                  <a:pt x="9350" y="4856"/>
                  <a:pt x="8847" y="5117"/>
                  <a:pt x="7399" y="2605"/>
                </a:cubicBezTo>
                <a:cubicBezTo>
                  <a:pt x="6679" y="1357"/>
                  <a:pt x="5971" y="337"/>
                  <a:pt x="5829" y="341"/>
                </a:cubicBezTo>
                <a:cubicBezTo>
                  <a:pt x="5687" y="345"/>
                  <a:pt x="6017" y="1094"/>
                  <a:pt x="6564" y="2011"/>
                </a:cubicBezTo>
                <a:cubicBezTo>
                  <a:pt x="7918" y="4282"/>
                  <a:pt x="7358" y="4794"/>
                  <a:pt x="5629" y="2860"/>
                </a:cubicBezTo>
                <a:cubicBezTo>
                  <a:pt x="4881" y="2022"/>
                  <a:pt x="4159" y="1348"/>
                  <a:pt x="4031" y="1360"/>
                </a:cubicBezTo>
                <a:cubicBezTo>
                  <a:pt x="3903" y="1372"/>
                  <a:pt x="4242" y="1843"/>
                  <a:pt x="4780" y="2407"/>
                </a:cubicBezTo>
                <a:cubicBezTo>
                  <a:pt x="5448" y="3105"/>
                  <a:pt x="5677" y="3599"/>
                  <a:pt x="5501" y="3949"/>
                </a:cubicBezTo>
                <a:cubicBezTo>
                  <a:pt x="5324" y="4299"/>
                  <a:pt x="4782" y="4118"/>
                  <a:pt x="3810" y="3397"/>
                </a:cubicBezTo>
                <a:cubicBezTo>
                  <a:pt x="2273" y="2257"/>
                  <a:pt x="1758" y="2059"/>
                  <a:pt x="2476" y="2888"/>
                </a:cubicBezTo>
                <a:cubicBezTo>
                  <a:pt x="3015" y="3510"/>
                  <a:pt x="2823" y="4345"/>
                  <a:pt x="2140" y="4345"/>
                </a:cubicBezTo>
                <a:cubicBezTo>
                  <a:pt x="1870" y="4345"/>
                  <a:pt x="1677" y="4636"/>
                  <a:pt x="1712" y="4982"/>
                </a:cubicBezTo>
                <a:cubicBezTo>
                  <a:pt x="1750" y="5357"/>
                  <a:pt x="1415" y="5696"/>
                  <a:pt x="885" y="5830"/>
                </a:cubicBezTo>
                <a:cubicBezTo>
                  <a:pt x="54" y="6041"/>
                  <a:pt x="82" y="6066"/>
                  <a:pt x="1263" y="6326"/>
                </a:cubicBezTo>
                <a:cubicBezTo>
                  <a:pt x="2401" y="6576"/>
                  <a:pt x="2519" y="6734"/>
                  <a:pt x="2519" y="7868"/>
                </a:cubicBezTo>
                <a:cubicBezTo>
                  <a:pt x="2519" y="9001"/>
                  <a:pt x="2401" y="9144"/>
                  <a:pt x="1263" y="9396"/>
                </a:cubicBezTo>
                <a:lnTo>
                  <a:pt x="0" y="9679"/>
                </a:lnTo>
                <a:lnTo>
                  <a:pt x="1013" y="9905"/>
                </a:lnTo>
                <a:cubicBezTo>
                  <a:pt x="1644" y="10044"/>
                  <a:pt x="2001" y="10363"/>
                  <a:pt x="1962" y="10754"/>
                </a:cubicBezTo>
                <a:cubicBezTo>
                  <a:pt x="1925" y="11119"/>
                  <a:pt x="2159" y="11376"/>
                  <a:pt x="2519" y="11376"/>
                </a:cubicBezTo>
                <a:cubicBezTo>
                  <a:pt x="3367" y="11376"/>
                  <a:pt x="3583" y="12293"/>
                  <a:pt x="2868" y="12862"/>
                </a:cubicBezTo>
                <a:cubicBezTo>
                  <a:pt x="1931" y="13607"/>
                  <a:pt x="2588" y="13452"/>
                  <a:pt x="4102" y="12579"/>
                </a:cubicBezTo>
                <a:cubicBezTo>
                  <a:pt x="5078" y="12017"/>
                  <a:pt x="5578" y="11940"/>
                  <a:pt x="5765" y="12310"/>
                </a:cubicBezTo>
                <a:cubicBezTo>
                  <a:pt x="5951" y="12680"/>
                  <a:pt x="5823" y="13023"/>
                  <a:pt x="5344" y="13456"/>
                </a:cubicBezTo>
                <a:cubicBezTo>
                  <a:pt x="4814" y="13935"/>
                  <a:pt x="4741" y="14162"/>
                  <a:pt x="5023" y="14475"/>
                </a:cubicBezTo>
                <a:cubicBezTo>
                  <a:pt x="5223" y="14696"/>
                  <a:pt x="5462" y="15656"/>
                  <a:pt x="5551" y="16597"/>
                </a:cubicBezTo>
                <a:cubicBezTo>
                  <a:pt x="5703" y="18201"/>
                  <a:pt x="6155" y="18919"/>
                  <a:pt x="7135" y="19115"/>
                </a:cubicBezTo>
                <a:cubicBezTo>
                  <a:pt x="7299" y="19148"/>
                  <a:pt x="7518" y="19338"/>
                  <a:pt x="7620" y="19539"/>
                </a:cubicBezTo>
                <a:cubicBezTo>
                  <a:pt x="7721" y="19741"/>
                  <a:pt x="7961" y="19646"/>
                  <a:pt x="8155" y="19327"/>
                </a:cubicBezTo>
                <a:cubicBezTo>
                  <a:pt x="8436" y="18865"/>
                  <a:pt x="8542" y="18984"/>
                  <a:pt x="8661" y="19893"/>
                </a:cubicBezTo>
                <a:cubicBezTo>
                  <a:pt x="8804" y="20977"/>
                  <a:pt x="8825" y="20956"/>
                  <a:pt x="9147" y="19440"/>
                </a:cubicBezTo>
                <a:cubicBezTo>
                  <a:pt x="9534" y="17612"/>
                  <a:pt x="10116" y="17852"/>
                  <a:pt x="9931" y="19766"/>
                </a:cubicBezTo>
                <a:cubicBezTo>
                  <a:pt x="9866" y="20445"/>
                  <a:pt x="9905" y="20814"/>
                  <a:pt x="10017" y="20586"/>
                </a:cubicBezTo>
                <a:cubicBezTo>
                  <a:pt x="10129" y="20358"/>
                  <a:pt x="10258" y="19374"/>
                  <a:pt x="10302" y="18408"/>
                </a:cubicBezTo>
                <a:cubicBezTo>
                  <a:pt x="10417" y="15923"/>
                  <a:pt x="10864" y="16232"/>
                  <a:pt x="11044" y="18917"/>
                </a:cubicBezTo>
                <a:cubicBezTo>
                  <a:pt x="11134" y="20247"/>
                  <a:pt x="11208" y="20617"/>
                  <a:pt x="11230" y="19822"/>
                </a:cubicBezTo>
                <a:cubicBezTo>
                  <a:pt x="11287" y="17804"/>
                  <a:pt x="11752" y="17611"/>
                  <a:pt x="12079" y="19469"/>
                </a:cubicBezTo>
                <a:cubicBezTo>
                  <a:pt x="12366" y="21102"/>
                  <a:pt x="12363" y="21098"/>
                  <a:pt x="12593" y="19879"/>
                </a:cubicBezTo>
                <a:cubicBezTo>
                  <a:pt x="12808" y="18737"/>
                  <a:pt x="12845" y="18718"/>
                  <a:pt x="13156" y="19553"/>
                </a:cubicBezTo>
                <a:cubicBezTo>
                  <a:pt x="13459" y="20367"/>
                  <a:pt x="13503" y="20375"/>
                  <a:pt x="13649" y="19624"/>
                </a:cubicBezTo>
                <a:cubicBezTo>
                  <a:pt x="13772" y="18989"/>
                  <a:pt x="13887" y="18929"/>
                  <a:pt x="14155" y="19370"/>
                </a:cubicBezTo>
                <a:cubicBezTo>
                  <a:pt x="14422" y="19809"/>
                  <a:pt x="14543" y="19757"/>
                  <a:pt x="14662" y="19143"/>
                </a:cubicBezTo>
                <a:cubicBezTo>
                  <a:pt x="14747" y="18704"/>
                  <a:pt x="14911" y="18471"/>
                  <a:pt x="15033" y="18620"/>
                </a:cubicBezTo>
                <a:cubicBezTo>
                  <a:pt x="15427" y="19103"/>
                  <a:pt x="16088" y="17112"/>
                  <a:pt x="16031" y="15606"/>
                </a:cubicBezTo>
                <a:cubicBezTo>
                  <a:pt x="16001" y="14800"/>
                  <a:pt x="15796" y="13881"/>
                  <a:pt x="15582" y="13555"/>
                </a:cubicBezTo>
                <a:cubicBezTo>
                  <a:pt x="14906" y="12526"/>
                  <a:pt x="15833" y="12263"/>
                  <a:pt x="17073" y="13131"/>
                </a:cubicBezTo>
                <a:cubicBezTo>
                  <a:pt x="18322" y="14004"/>
                  <a:pt x="18959" y="14112"/>
                  <a:pt x="18293" y="13343"/>
                </a:cubicBezTo>
                <a:cubicBezTo>
                  <a:pt x="17561" y="12498"/>
                  <a:pt x="18079" y="11793"/>
                  <a:pt x="19214" y="12084"/>
                </a:cubicBezTo>
                <a:cubicBezTo>
                  <a:pt x="19797" y="12233"/>
                  <a:pt x="20002" y="12184"/>
                  <a:pt x="19677" y="11985"/>
                </a:cubicBezTo>
                <a:cubicBezTo>
                  <a:pt x="18856" y="11480"/>
                  <a:pt x="18961" y="10669"/>
                  <a:pt x="19884" y="10372"/>
                </a:cubicBezTo>
                <a:cubicBezTo>
                  <a:pt x="20313" y="10234"/>
                  <a:pt x="20651" y="9898"/>
                  <a:pt x="20640" y="9622"/>
                </a:cubicBezTo>
                <a:cubicBezTo>
                  <a:pt x="20629" y="9346"/>
                  <a:pt x="20885" y="9011"/>
                  <a:pt x="21204" y="8886"/>
                </a:cubicBezTo>
                <a:cubicBezTo>
                  <a:pt x="21600" y="8731"/>
                  <a:pt x="21419" y="8579"/>
                  <a:pt x="20640" y="8391"/>
                </a:cubicBezTo>
                <a:cubicBezTo>
                  <a:pt x="19275" y="8062"/>
                  <a:pt x="19235" y="7209"/>
                  <a:pt x="20569" y="6849"/>
                </a:cubicBezTo>
                <a:cubicBezTo>
                  <a:pt x="21400" y="6625"/>
                  <a:pt x="21449" y="6546"/>
                  <a:pt x="20933" y="6255"/>
                </a:cubicBezTo>
                <a:cubicBezTo>
                  <a:pt x="20600" y="6067"/>
                  <a:pt x="20412" y="5691"/>
                  <a:pt x="20505" y="5392"/>
                </a:cubicBezTo>
                <a:cubicBezTo>
                  <a:pt x="20606" y="5067"/>
                  <a:pt x="20425" y="4854"/>
                  <a:pt x="20041" y="4854"/>
                </a:cubicBezTo>
                <a:cubicBezTo>
                  <a:pt x="19237" y="4854"/>
                  <a:pt x="18979" y="4071"/>
                  <a:pt x="19563" y="3397"/>
                </a:cubicBezTo>
                <a:cubicBezTo>
                  <a:pt x="20208" y="2653"/>
                  <a:pt x="19891" y="2722"/>
                  <a:pt x="18514" y="3652"/>
                </a:cubicBezTo>
                <a:cubicBezTo>
                  <a:pt x="17057" y="4637"/>
                  <a:pt x="16331" y="3926"/>
                  <a:pt x="17508" y="2661"/>
                </a:cubicBezTo>
                <a:cubicBezTo>
                  <a:pt x="18710" y="1371"/>
                  <a:pt x="17936" y="1746"/>
                  <a:pt x="16574" y="3114"/>
                </a:cubicBezTo>
                <a:cubicBezTo>
                  <a:pt x="14898" y="4798"/>
                  <a:pt x="14428" y="4186"/>
                  <a:pt x="15725" y="2011"/>
                </a:cubicBezTo>
                <a:cubicBezTo>
                  <a:pt x="17146" y="-374"/>
                  <a:pt x="16688" y="-56"/>
                  <a:pt x="14926" y="2562"/>
                </a:cubicBezTo>
                <a:cubicBezTo>
                  <a:pt x="14001" y="3937"/>
                  <a:pt x="13331" y="4618"/>
                  <a:pt x="13185" y="4331"/>
                </a:cubicBezTo>
                <a:cubicBezTo>
                  <a:pt x="13038" y="4042"/>
                  <a:pt x="13137" y="3422"/>
                  <a:pt x="13449" y="2718"/>
                </a:cubicBezTo>
                <a:cubicBezTo>
                  <a:pt x="14457" y="438"/>
                  <a:pt x="14716" y="-498"/>
                  <a:pt x="13970" y="822"/>
                </a:cubicBezTo>
                <a:cubicBezTo>
                  <a:pt x="13582" y="1508"/>
                  <a:pt x="13039" y="2804"/>
                  <a:pt x="12757" y="3708"/>
                </a:cubicBezTo>
                <a:cubicBezTo>
                  <a:pt x="12124" y="5737"/>
                  <a:pt x="11683" y="5355"/>
                  <a:pt x="11865" y="2916"/>
                </a:cubicBezTo>
                <a:cubicBezTo>
                  <a:pt x="11968" y="1529"/>
                  <a:pt x="11899" y="1733"/>
                  <a:pt x="11572" y="3765"/>
                </a:cubicBezTo>
                <a:cubicBezTo>
                  <a:pt x="11336" y="5236"/>
                  <a:pt x="11034" y="6424"/>
                  <a:pt x="10895" y="6411"/>
                </a:cubicBezTo>
                <a:cubicBezTo>
                  <a:pt x="10755" y="6397"/>
                  <a:pt x="10570" y="5310"/>
                  <a:pt x="10488" y="3991"/>
                </a:cubicBezTo>
                <a:cubicBezTo>
                  <a:pt x="10376" y="2206"/>
                  <a:pt x="10325" y="1992"/>
                  <a:pt x="10295" y="3185"/>
                </a:cubicBezTo>
                <a:cubicBezTo>
                  <a:pt x="10232" y="5744"/>
                  <a:pt x="9848" y="5562"/>
                  <a:pt x="8982" y="2562"/>
                </a:cubicBezTo>
                <a:cubicBezTo>
                  <a:pt x="8539" y="1024"/>
                  <a:pt x="8118" y="-110"/>
                  <a:pt x="8048" y="3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7" name="DiameterTopBottom65_DiameterBody13_StrandCount28_Twist0.4.png" descr="DiameterTopBottom65_DiameterBody13_StrandCount28_Twist0.4.png"/>
          <p:cNvPicPr>
            <a:picLocks noChangeAspect="1"/>
          </p:cNvPicPr>
          <p:nvPr/>
        </p:nvPicPr>
        <p:blipFill>
          <a:blip r:embed="rId42">
            <a:extLst/>
          </a:blip>
          <a:srcRect l="33534" t="56024" r="32263" b="26919"/>
          <a:stretch>
            <a:fillRect/>
          </a:stretch>
        </p:blipFill>
        <p:spPr>
          <a:xfrm>
            <a:off x="3872404" y="4671112"/>
            <a:ext cx="1272582" cy="634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9" h="21583" fill="norm" stroke="1" extrusionOk="0">
                <a:moveTo>
                  <a:pt x="10151" y="0"/>
                </a:moveTo>
                <a:lnTo>
                  <a:pt x="9764" y="1133"/>
                </a:lnTo>
                <a:lnTo>
                  <a:pt x="9376" y="2267"/>
                </a:lnTo>
                <a:lnTo>
                  <a:pt x="8654" y="1228"/>
                </a:lnTo>
                <a:cubicBezTo>
                  <a:pt x="8068" y="384"/>
                  <a:pt x="7926" y="338"/>
                  <a:pt x="7926" y="958"/>
                </a:cubicBezTo>
                <a:cubicBezTo>
                  <a:pt x="7926" y="2186"/>
                  <a:pt x="7495" y="2380"/>
                  <a:pt x="6690" y="1538"/>
                </a:cubicBezTo>
                <a:cubicBezTo>
                  <a:pt x="5747" y="553"/>
                  <a:pt x="5511" y="559"/>
                  <a:pt x="5908" y="1525"/>
                </a:cubicBezTo>
                <a:cubicBezTo>
                  <a:pt x="6339" y="2575"/>
                  <a:pt x="5721" y="3011"/>
                  <a:pt x="4805" y="2308"/>
                </a:cubicBezTo>
                <a:cubicBezTo>
                  <a:pt x="3933" y="1638"/>
                  <a:pt x="3637" y="1652"/>
                  <a:pt x="4217" y="2335"/>
                </a:cubicBezTo>
                <a:cubicBezTo>
                  <a:pt x="4462" y="2623"/>
                  <a:pt x="4591" y="3089"/>
                  <a:pt x="4504" y="3374"/>
                </a:cubicBezTo>
                <a:cubicBezTo>
                  <a:pt x="4360" y="3845"/>
                  <a:pt x="4092" y="3790"/>
                  <a:pt x="2519" y="2996"/>
                </a:cubicBezTo>
                <a:cubicBezTo>
                  <a:pt x="2059" y="2764"/>
                  <a:pt x="2052" y="2791"/>
                  <a:pt x="2459" y="3306"/>
                </a:cubicBezTo>
                <a:cubicBezTo>
                  <a:pt x="2992" y="3981"/>
                  <a:pt x="2807" y="4832"/>
                  <a:pt x="2125" y="4832"/>
                </a:cubicBezTo>
                <a:cubicBezTo>
                  <a:pt x="1857" y="4832"/>
                  <a:pt x="1663" y="5112"/>
                  <a:pt x="1697" y="5452"/>
                </a:cubicBezTo>
                <a:cubicBezTo>
                  <a:pt x="1732" y="5793"/>
                  <a:pt x="1424" y="6181"/>
                  <a:pt x="1009" y="6330"/>
                </a:cubicBezTo>
                <a:cubicBezTo>
                  <a:pt x="45" y="6675"/>
                  <a:pt x="9" y="8039"/>
                  <a:pt x="956" y="8381"/>
                </a:cubicBezTo>
                <a:cubicBezTo>
                  <a:pt x="1909" y="8727"/>
                  <a:pt x="1840" y="9590"/>
                  <a:pt x="829" y="9974"/>
                </a:cubicBezTo>
                <a:lnTo>
                  <a:pt x="0" y="10285"/>
                </a:lnTo>
                <a:lnTo>
                  <a:pt x="802" y="10352"/>
                </a:lnTo>
                <a:cubicBezTo>
                  <a:pt x="1763" y="10432"/>
                  <a:pt x="2066" y="11163"/>
                  <a:pt x="1450" y="11918"/>
                </a:cubicBezTo>
                <a:cubicBezTo>
                  <a:pt x="1085" y="12365"/>
                  <a:pt x="1131" y="12406"/>
                  <a:pt x="1697" y="12147"/>
                </a:cubicBezTo>
                <a:cubicBezTo>
                  <a:pt x="2078" y="11973"/>
                  <a:pt x="2584" y="11984"/>
                  <a:pt x="2827" y="12174"/>
                </a:cubicBezTo>
                <a:cubicBezTo>
                  <a:pt x="3238" y="12496"/>
                  <a:pt x="3236" y="12577"/>
                  <a:pt x="2780" y="13254"/>
                </a:cubicBezTo>
                <a:cubicBezTo>
                  <a:pt x="2201" y="14115"/>
                  <a:pt x="2434" y="14162"/>
                  <a:pt x="3716" y="13443"/>
                </a:cubicBezTo>
                <a:cubicBezTo>
                  <a:pt x="4822" y="12823"/>
                  <a:pt x="5459" y="13283"/>
                  <a:pt x="4812" y="14239"/>
                </a:cubicBezTo>
                <a:cubicBezTo>
                  <a:pt x="4423" y="14814"/>
                  <a:pt x="4427" y="14885"/>
                  <a:pt x="4865" y="15117"/>
                </a:cubicBezTo>
                <a:cubicBezTo>
                  <a:pt x="5170" y="15277"/>
                  <a:pt x="5400" y="16008"/>
                  <a:pt x="5507" y="17155"/>
                </a:cubicBezTo>
                <a:cubicBezTo>
                  <a:pt x="5661" y="18814"/>
                  <a:pt x="6072" y="19513"/>
                  <a:pt x="7044" y="19773"/>
                </a:cubicBezTo>
                <a:cubicBezTo>
                  <a:pt x="7182" y="19810"/>
                  <a:pt x="7439" y="20027"/>
                  <a:pt x="7612" y="20246"/>
                </a:cubicBezTo>
                <a:cubicBezTo>
                  <a:pt x="7785" y="20464"/>
                  <a:pt x="8031" y="20514"/>
                  <a:pt x="8160" y="20354"/>
                </a:cubicBezTo>
                <a:cubicBezTo>
                  <a:pt x="8289" y="20193"/>
                  <a:pt x="8468" y="20307"/>
                  <a:pt x="8561" y="20610"/>
                </a:cubicBezTo>
                <a:cubicBezTo>
                  <a:pt x="8654" y="20913"/>
                  <a:pt x="8886" y="21040"/>
                  <a:pt x="9075" y="20893"/>
                </a:cubicBezTo>
                <a:cubicBezTo>
                  <a:pt x="9264" y="20747"/>
                  <a:pt x="9488" y="20842"/>
                  <a:pt x="9570" y="21109"/>
                </a:cubicBezTo>
                <a:cubicBezTo>
                  <a:pt x="9669" y="21433"/>
                  <a:pt x="9805" y="21594"/>
                  <a:pt x="9944" y="21582"/>
                </a:cubicBezTo>
                <a:cubicBezTo>
                  <a:pt x="10084" y="21570"/>
                  <a:pt x="10227" y="21383"/>
                  <a:pt x="10332" y="21042"/>
                </a:cubicBezTo>
                <a:cubicBezTo>
                  <a:pt x="10451" y="20652"/>
                  <a:pt x="10577" y="20647"/>
                  <a:pt x="10766" y="21028"/>
                </a:cubicBezTo>
                <a:cubicBezTo>
                  <a:pt x="10955" y="21410"/>
                  <a:pt x="11132" y="21409"/>
                  <a:pt x="11368" y="21015"/>
                </a:cubicBezTo>
                <a:cubicBezTo>
                  <a:pt x="11610" y="20608"/>
                  <a:pt x="11796" y="20617"/>
                  <a:pt x="12049" y="21042"/>
                </a:cubicBezTo>
                <a:cubicBezTo>
                  <a:pt x="12319" y="21494"/>
                  <a:pt x="12435" y="21431"/>
                  <a:pt x="12557" y="20785"/>
                </a:cubicBezTo>
                <a:cubicBezTo>
                  <a:pt x="12679" y="20144"/>
                  <a:pt x="12792" y="20097"/>
                  <a:pt x="13058" y="20543"/>
                </a:cubicBezTo>
                <a:cubicBezTo>
                  <a:pt x="13324" y="20988"/>
                  <a:pt x="13438" y="20928"/>
                  <a:pt x="13560" y="20286"/>
                </a:cubicBezTo>
                <a:cubicBezTo>
                  <a:pt x="13681" y="19645"/>
                  <a:pt x="13795" y="19584"/>
                  <a:pt x="14061" y="20030"/>
                </a:cubicBezTo>
                <a:cubicBezTo>
                  <a:pt x="14326" y="20474"/>
                  <a:pt x="14444" y="20421"/>
                  <a:pt x="14562" y="19800"/>
                </a:cubicBezTo>
                <a:cubicBezTo>
                  <a:pt x="14646" y="19356"/>
                  <a:pt x="14815" y="19109"/>
                  <a:pt x="14936" y="19260"/>
                </a:cubicBezTo>
                <a:cubicBezTo>
                  <a:pt x="15335" y="19758"/>
                  <a:pt x="15949" y="17800"/>
                  <a:pt x="15925" y="16102"/>
                </a:cubicBezTo>
                <a:cubicBezTo>
                  <a:pt x="15893" y="13783"/>
                  <a:pt x="16247" y="13205"/>
                  <a:pt x="17255" y="13915"/>
                </a:cubicBezTo>
                <a:cubicBezTo>
                  <a:pt x="18343" y="14682"/>
                  <a:pt x="18689" y="14628"/>
                  <a:pt x="18124" y="13794"/>
                </a:cubicBezTo>
                <a:cubicBezTo>
                  <a:pt x="17478" y="12840"/>
                  <a:pt x="18016" y="12268"/>
                  <a:pt x="19200" y="12647"/>
                </a:cubicBezTo>
                <a:cubicBezTo>
                  <a:pt x="19951" y="12886"/>
                  <a:pt x="20019" y="12845"/>
                  <a:pt x="19547" y="12444"/>
                </a:cubicBezTo>
                <a:cubicBezTo>
                  <a:pt x="18729" y="11747"/>
                  <a:pt x="19137" y="10788"/>
                  <a:pt x="20149" y="11027"/>
                </a:cubicBezTo>
                <a:cubicBezTo>
                  <a:pt x="20829" y="11187"/>
                  <a:pt x="20931" y="11095"/>
                  <a:pt x="20704" y="10541"/>
                </a:cubicBezTo>
                <a:cubicBezTo>
                  <a:pt x="20485" y="10008"/>
                  <a:pt x="20557" y="9782"/>
                  <a:pt x="21031" y="9515"/>
                </a:cubicBezTo>
                <a:cubicBezTo>
                  <a:pt x="21600" y="9194"/>
                  <a:pt x="21586" y="9158"/>
                  <a:pt x="20810" y="8908"/>
                </a:cubicBezTo>
                <a:cubicBezTo>
                  <a:pt x="19765" y="8571"/>
                  <a:pt x="19672" y="7701"/>
                  <a:pt x="20643" y="7342"/>
                </a:cubicBezTo>
                <a:cubicBezTo>
                  <a:pt x="21354" y="7080"/>
                  <a:pt x="21364" y="7062"/>
                  <a:pt x="20797" y="6748"/>
                </a:cubicBezTo>
                <a:cubicBezTo>
                  <a:pt x="20466" y="6565"/>
                  <a:pt x="20276" y="6188"/>
                  <a:pt x="20369" y="5884"/>
                </a:cubicBezTo>
                <a:cubicBezTo>
                  <a:pt x="20470" y="5555"/>
                  <a:pt x="20290" y="5331"/>
                  <a:pt x="19908" y="5331"/>
                </a:cubicBezTo>
                <a:cubicBezTo>
                  <a:pt x="19125" y="5331"/>
                  <a:pt x="18845" y="4536"/>
                  <a:pt x="19407" y="3900"/>
                </a:cubicBezTo>
                <a:cubicBezTo>
                  <a:pt x="19723" y="3544"/>
                  <a:pt x="19580" y="3447"/>
                  <a:pt x="18846" y="3495"/>
                </a:cubicBezTo>
                <a:cubicBezTo>
                  <a:pt x="18180" y="3539"/>
                  <a:pt x="17888" y="3345"/>
                  <a:pt x="17930" y="2915"/>
                </a:cubicBezTo>
                <a:cubicBezTo>
                  <a:pt x="18005" y="2154"/>
                  <a:pt x="18061" y="2170"/>
                  <a:pt x="17008" y="2780"/>
                </a:cubicBezTo>
                <a:cubicBezTo>
                  <a:pt x="15912" y="3415"/>
                  <a:pt x="15574" y="2970"/>
                  <a:pt x="16153" y="1660"/>
                </a:cubicBezTo>
                <a:cubicBezTo>
                  <a:pt x="16609" y="625"/>
                  <a:pt x="16605" y="629"/>
                  <a:pt x="15765" y="1498"/>
                </a:cubicBezTo>
                <a:cubicBezTo>
                  <a:pt x="14839" y="2455"/>
                  <a:pt x="14082" y="2199"/>
                  <a:pt x="14308" y="1012"/>
                </a:cubicBezTo>
                <a:cubicBezTo>
                  <a:pt x="14501" y="-6"/>
                  <a:pt x="14307" y="52"/>
                  <a:pt x="13453" y="1282"/>
                </a:cubicBezTo>
                <a:lnTo>
                  <a:pt x="12731" y="2321"/>
                </a:lnTo>
                <a:lnTo>
                  <a:pt x="12444" y="1241"/>
                </a:lnTo>
                <a:lnTo>
                  <a:pt x="12163" y="161"/>
                </a:lnTo>
                <a:lnTo>
                  <a:pt x="11581" y="1255"/>
                </a:lnTo>
                <a:lnTo>
                  <a:pt x="11000" y="2362"/>
                </a:lnTo>
                <a:lnTo>
                  <a:pt x="10579" y="1174"/>
                </a:lnTo>
                <a:lnTo>
                  <a:pt x="1015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38" name="DiameterTopBottom65_DiameterBody13_StrandCount39_Twist-0.5.png" descr="DiameterTopBottom65_DiameterBody13_StrandCount39_Twist-0.5.png"/>
          <p:cNvPicPr>
            <a:picLocks noChangeAspect="1"/>
          </p:cNvPicPr>
          <p:nvPr/>
        </p:nvPicPr>
        <p:blipFill>
          <a:blip r:embed="rId43">
            <a:extLst/>
          </a:blip>
          <a:srcRect l="33777" t="55846" r="32237" b="27116"/>
          <a:stretch>
            <a:fillRect/>
          </a:stretch>
        </p:blipFill>
        <p:spPr>
          <a:xfrm>
            <a:off x="5198022" y="4710933"/>
            <a:ext cx="1107096" cy="5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3" h="21497" fill="norm" stroke="1" extrusionOk="0">
                <a:moveTo>
                  <a:pt x="9831" y="0"/>
                </a:moveTo>
                <a:cubicBezTo>
                  <a:pt x="9712" y="-5"/>
                  <a:pt x="9581" y="107"/>
                  <a:pt x="9408" y="323"/>
                </a:cubicBezTo>
                <a:cubicBezTo>
                  <a:pt x="9140" y="657"/>
                  <a:pt x="8800" y="710"/>
                  <a:pt x="8599" y="462"/>
                </a:cubicBezTo>
                <a:cubicBezTo>
                  <a:pt x="8408" y="227"/>
                  <a:pt x="8142" y="170"/>
                  <a:pt x="8005" y="339"/>
                </a:cubicBezTo>
                <a:cubicBezTo>
                  <a:pt x="7868" y="507"/>
                  <a:pt x="7401" y="730"/>
                  <a:pt x="6973" y="831"/>
                </a:cubicBezTo>
                <a:cubicBezTo>
                  <a:pt x="5631" y="1144"/>
                  <a:pt x="5202" y="1302"/>
                  <a:pt x="4430" y="1738"/>
                </a:cubicBezTo>
                <a:cubicBezTo>
                  <a:pt x="3253" y="2402"/>
                  <a:pt x="905" y="4960"/>
                  <a:pt x="416" y="6119"/>
                </a:cubicBezTo>
                <a:cubicBezTo>
                  <a:pt x="130" y="6794"/>
                  <a:pt x="-7" y="7653"/>
                  <a:pt x="0" y="8517"/>
                </a:cubicBezTo>
                <a:cubicBezTo>
                  <a:pt x="7" y="9381"/>
                  <a:pt x="158" y="10253"/>
                  <a:pt x="454" y="10961"/>
                </a:cubicBezTo>
                <a:cubicBezTo>
                  <a:pt x="1260" y="12886"/>
                  <a:pt x="3481" y="15282"/>
                  <a:pt x="4546" y="15373"/>
                </a:cubicBezTo>
                <a:cubicBezTo>
                  <a:pt x="5021" y="15414"/>
                  <a:pt x="5197" y="15746"/>
                  <a:pt x="5262" y="16695"/>
                </a:cubicBezTo>
                <a:cubicBezTo>
                  <a:pt x="5310" y="17392"/>
                  <a:pt x="5526" y="18354"/>
                  <a:pt x="5740" y="18832"/>
                </a:cubicBezTo>
                <a:cubicBezTo>
                  <a:pt x="6223" y="19910"/>
                  <a:pt x="8221" y="21473"/>
                  <a:pt x="8568" y="21046"/>
                </a:cubicBezTo>
                <a:cubicBezTo>
                  <a:pt x="8709" y="20872"/>
                  <a:pt x="8886" y="20927"/>
                  <a:pt x="8961" y="21169"/>
                </a:cubicBezTo>
                <a:cubicBezTo>
                  <a:pt x="9015" y="21343"/>
                  <a:pt x="9980" y="21465"/>
                  <a:pt x="10925" y="21491"/>
                </a:cubicBezTo>
                <a:cubicBezTo>
                  <a:pt x="11871" y="21518"/>
                  <a:pt x="12798" y="21450"/>
                  <a:pt x="12798" y="21276"/>
                </a:cubicBezTo>
                <a:cubicBezTo>
                  <a:pt x="12798" y="21225"/>
                  <a:pt x="13123" y="21104"/>
                  <a:pt x="13522" y="20999"/>
                </a:cubicBezTo>
                <a:cubicBezTo>
                  <a:pt x="14598" y="20718"/>
                  <a:pt x="15939" y="18693"/>
                  <a:pt x="16026" y="17218"/>
                </a:cubicBezTo>
                <a:cubicBezTo>
                  <a:pt x="16080" y="16312"/>
                  <a:pt x="16320" y="15818"/>
                  <a:pt x="16866" y="15496"/>
                </a:cubicBezTo>
                <a:cubicBezTo>
                  <a:pt x="17285" y="15249"/>
                  <a:pt x="17825" y="14850"/>
                  <a:pt x="18068" y="14604"/>
                </a:cubicBezTo>
                <a:cubicBezTo>
                  <a:pt x="18311" y="14358"/>
                  <a:pt x="18665" y="14159"/>
                  <a:pt x="18854" y="14159"/>
                </a:cubicBezTo>
                <a:cubicBezTo>
                  <a:pt x="19043" y="14159"/>
                  <a:pt x="19737" y="13138"/>
                  <a:pt x="20403" y="11883"/>
                </a:cubicBezTo>
                <a:cubicBezTo>
                  <a:pt x="21449" y="9911"/>
                  <a:pt x="21593" y="9404"/>
                  <a:pt x="21443" y="8209"/>
                </a:cubicBezTo>
                <a:cubicBezTo>
                  <a:pt x="21347" y="7450"/>
                  <a:pt x="20908" y="6190"/>
                  <a:pt x="20464" y="5396"/>
                </a:cubicBezTo>
                <a:cubicBezTo>
                  <a:pt x="19518" y="3702"/>
                  <a:pt x="17061" y="1343"/>
                  <a:pt x="16704" y="1784"/>
                </a:cubicBezTo>
                <a:cubicBezTo>
                  <a:pt x="16568" y="1952"/>
                  <a:pt x="16297" y="1810"/>
                  <a:pt x="16096" y="1476"/>
                </a:cubicBezTo>
                <a:cubicBezTo>
                  <a:pt x="15894" y="1142"/>
                  <a:pt x="15555" y="995"/>
                  <a:pt x="15348" y="1153"/>
                </a:cubicBezTo>
                <a:cubicBezTo>
                  <a:pt x="15141" y="1312"/>
                  <a:pt x="14899" y="1214"/>
                  <a:pt x="14809" y="923"/>
                </a:cubicBezTo>
                <a:cubicBezTo>
                  <a:pt x="14719" y="632"/>
                  <a:pt x="14409" y="512"/>
                  <a:pt x="14123" y="661"/>
                </a:cubicBezTo>
                <a:cubicBezTo>
                  <a:pt x="13837" y="811"/>
                  <a:pt x="13385" y="690"/>
                  <a:pt x="13114" y="400"/>
                </a:cubicBezTo>
                <a:cubicBezTo>
                  <a:pt x="12777" y="41"/>
                  <a:pt x="12535" y="48"/>
                  <a:pt x="12359" y="400"/>
                </a:cubicBezTo>
                <a:cubicBezTo>
                  <a:pt x="12182" y="752"/>
                  <a:pt x="11951" y="724"/>
                  <a:pt x="11642" y="339"/>
                </a:cubicBezTo>
                <a:cubicBezTo>
                  <a:pt x="11304" y="-82"/>
                  <a:pt x="11098" y="-69"/>
                  <a:pt x="10833" y="369"/>
                </a:cubicBezTo>
                <a:cubicBezTo>
                  <a:pt x="10561" y="820"/>
                  <a:pt x="10403" y="819"/>
                  <a:pt x="10170" y="354"/>
                </a:cubicBezTo>
                <a:cubicBezTo>
                  <a:pt x="10056" y="125"/>
                  <a:pt x="9951" y="6"/>
                  <a:pt x="98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9" name="DiameterTopBottom65_DiameterBody13_StrandCount39_Twist0.0.png" descr="DiameterTopBottom65_DiameterBody13_StrandCount39_Twist0.0.png"/>
          <p:cNvPicPr>
            <a:picLocks noChangeAspect="1"/>
          </p:cNvPicPr>
          <p:nvPr/>
        </p:nvPicPr>
        <p:blipFill>
          <a:blip r:embed="rId44">
            <a:extLst/>
          </a:blip>
          <a:srcRect l="33734" t="56306" r="32283" b="26993"/>
          <a:stretch>
            <a:fillRect/>
          </a:stretch>
        </p:blipFill>
        <p:spPr>
          <a:xfrm>
            <a:off x="6448262" y="4747317"/>
            <a:ext cx="1135151" cy="557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0947" fill="norm" stroke="1" extrusionOk="0">
                <a:moveTo>
                  <a:pt x="14253" y="18"/>
                </a:moveTo>
                <a:cubicBezTo>
                  <a:pt x="14135" y="98"/>
                  <a:pt x="13977" y="454"/>
                  <a:pt x="13702" y="1121"/>
                </a:cubicBezTo>
                <a:cubicBezTo>
                  <a:pt x="13297" y="2105"/>
                  <a:pt x="13040" y="2394"/>
                  <a:pt x="12917" y="2000"/>
                </a:cubicBezTo>
                <a:cubicBezTo>
                  <a:pt x="12816" y="1677"/>
                  <a:pt x="12800" y="1189"/>
                  <a:pt x="12887" y="912"/>
                </a:cubicBezTo>
                <a:cubicBezTo>
                  <a:pt x="13210" y="-121"/>
                  <a:pt x="12551" y="449"/>
                  <a:pt x="12162" y="1538"/>
                </a:cubicBezTo>
                <a:lnTo>
                  <a:pt x="11762" y="2671"/>
                </a:lnTo>
                <a:lnTo>
                  <a:pt x="11588" y="1538"/>
                </a:lnTo>
                <a:cubicBezTo>
                  <a:pt x="11334" y="-185"/>
                  <a:pt x="11013" y="186"/>
                  <a:pt x="10924" y="2298"/>
                </a:cubicBezTo>
                <a:cubicBezTo>
                  <a:pt x="10838" y="4341"/>
                  <a:pt x="10384" y="4698"/>
                  <a:pt x="10260" y="2820"/>
                </a:cubicBezTo>
                <a:cubicBezTo>
                  <a:pt x="10107" y="518"/>
                  <a:pt x="9916" y="66"/>
                  <a:pt x="9656" y="1404"/>
                </a:cubicBezTo>
                <a:lnTo>
                  <a:pt x="9414" y="2671"/>
                </a:lnTo>
                <a:lnTo>
                  <a:pt x="8916" y="1404"/>
                </a:lnTo>
                <a:cubicBezTo>
                  <a:pt x="8447" y="220"/>
                  <a:pt x="8399" y="207"/>
                  <a:pt x="8138" y="1076"/>
                </a:cubicBezTo>
                <a:cubicBezTo>
                  <a:pt x="7873" y="1961"/>
                  <a:pt x="7836" y="1948"/>
                  <a:pt x="7285" y="927"/>
                </a:cubicBezTo>
                <a:cubicBezTo>
                  <a:pt x="6779" y="-13"/>
                  <a:pt x="6677" y="-42"/>
                  <a:pt x="6394" y="629"/>
                </a:cubicBezTo>
                <a:cubicBezTo>
                  <a:pt x="6164" y="1178"/>
                  <a:pt x="5947" y="1246"/>
                  <a:pt x="5617" y="897"/>
                </a:cubicBezTo>
                <a:cubicBezTo>
                  <a:pt x="5277" y="539"/>
                  <a:pt x="5118" y="616"/>
                  <a:pt x="5005" y="1195"/>
                </a:cubicBezTo>
                <a:cubicBezTo>
                  <a:pt x="4910" y="1688"/>
                  <a:pt x="4678" y="1875"/>
                  <a:pt x="4379" y="1687"/>
                </a:cubicBezTo>
                <a:cubicBezTo>
                  <a:pt x="3817" y="1335"/>
                  <a:pt x="1103" y="3978"/>
                  <a:pt x="445" y="5517"/>
                </a:cubicBezTo>
                <a:cubicBezTo>
                  <a:pt x="200" y="6092"/>
                  <a:pt x="0" y="7008"/>
                  <a:pt x="0" y="7558"/>
                </a:cubicBezTo>
                <a:cubicBezTo>
                  <a:pt x="0" y="9047"/>
                  <a:pt x="762" y="11324"/>
                  <a:pt x="1510" y="12059"/>
                </a:cubicBezTo>
                <a:cubicBezTo>
                  <a:pt x="1872" y="12415"/>
                  <a:pt x="2360" y="13014"/>
                  <a:pt x="2597" y="13400"/>
                </a:cubicBezTo>
                <a:cubicBezTo>
                  <a:pt x="2834" y="13785"/>
                  <a:pt x="3159" y="13947"/>
                  <a:pt x="3314" y="13757"/>
                </a:cubicBezTo>
                <a:cubicBezTo>
                  <a:pt x="3470" y="13568"/>
                  <a:pt x="3748" y="13662"/>
                  <a:pt x="3933" y="13966"/>
                </a:cubicBezTo>
                <a:cubicBezTo>
                  <a:pt x="4119" y="14270"/>
                  <a:pt x="4542" y="14456"/>
                  <a:pt x="4877" y="14383"/>
                </a:cubicBezTo>
                <a:cubicBezTo>
                  <a:pt x="5413" y="14267"/>
                  <a:pt x="5478" y="14440"/>
                  <a:pt x="5413" y="15799"/>
                </a:cubicBezTo>
                <a:cubicBezTo>
                  <a:pt x="5321" y="17733"/>
                  <a:pt x="5934" y="18901"/>
                  <a:pt x="7648" y="20046"/>
                </a:cubicBezTo>
                <a:cubicBezTo>
                  <a:pt x="9135" y="21040"/>
                  <a:pt x="10674" y="21239"/>
                  <a:pt x="11120" y="20508"/>
                </a:cubicBezTo>
                <a:cubicBezTo>
                  <a:pt x="11307" y="20202"/>
                  <a:pt x="11495" y="20188"/>
                  <a:pt x="11581" y="20463"/>
                </a:cubicBezTo>
                <a:cubicBezTo>
                  <a:pt x="11879" y="21415"/>
                  <a:pt x="14007" y="20493"/>
                  <a:pt x="15250" y="18869"/>
                </a:cubicBezTo>
                <a:cubicBezTo>
                  <a:pt x="15927" y="17984"/>
                  <a:pt x="16071" y="17453"/>
                  <a:pt x="16073" y="15978"/>
                </a:cubicBezTo>
                <a:cubicBezTo>
                  <a:pt x="16075" y="13686"/>
                  <a:pt x="16202" y="13456"/>
                  <a:pt x="17137" y="14100"/>
                </a:cubicBezTo>
                <a:cubicBezTo>
                  <a:pt x="17684" y="14476"/>
                  <a:pt x="17981" y="14476"/>
                  <a:pt x="18187" y="14070"/>
                </a:cubicBezTo>
                <a:cubicBezTo>
                  <a:pt x="18345" y="13759"/>
                  <a:pt x="18666" y="13504"/>
                  <a:pt x="18896" y="13504"/>
                </a:cubicBezTo>
                <a:cubicBezTo>
                  <a:pt x="19127" y="13504"/>
                  <a:pt x="19853" y="12497"/>
                  <a:pt x="20512" y="11269"/>
                </a:cubicBezTo>
                <a:cubicBezTo>
                  <a:pt x="21291" y="9816"/>
                  <a:pt x="21566" y="9169"/>
                  <a:pt x="21592" y="8423"/>
                </a:cubicBezTo>
                <a:cubicBezTo>
                  <a:pt x="21600" y="8174"/>
                  <a:pt x="21575" y="7926"/>
                  <a:pt x="21539" y="7618"/>
                </a:cubicBezTo>
                <a:cubicBezTo>
                  <a:pt x="21446" y="6838"/>
                  <a:pt x="21127" y="5802"/>
                  <a:pt x="20829" y="5323"/>
                </a:cubicBezTo>
                <a:cubicBezTo>
                  <a:pt x="20531" y="4844"/>
                  <a:pt x="20402" y="4451"/>
                  <a:pt x="20542" y="4444"/>
                </a:cubicBezTo>
                <a:cubicBezTo>
                  <a:pt x="20683" y="4437"/>
                  <a:pt x="20244" y="3868"/>
                  <a:pt x="19568" y="3192"/>
                </a:cubicBezTo>
                <a:cubicBezTo>
                  <a:pt x="18893" y="2516"/>
                  <a:pt x="18176" y="2086"/>
                  <a:pt x="17975" y="2239"/>
                </a:cubicBezTo>
                <a:cubicBezTo>
                  <a:pt x="17775" y="2391"/>
                  <a:pt x="17540" y="2156"/>
                  <a:pt x="17454" y="1717"/>
                </a:cubicBezTo>
                <a:cubicBezTo>
                  <a:pt x="17337" y="1113"/>
                  <a:pt x="17184" y="1042"/>
                  <a:pt x="16828" y="1419"/>
                </a:cubicBezTo>
                <a:cubicBezTo>
                  <a:pt x="16473" y="1794"/>
                  <a:pt x="16300" y="1720"/>
                  <a:pt x="16126" y="1106"/>
                </a:cubicBezTo>
                <a:cubicBezTo>
                  <a:pt x="15940" y="450"/>
                  <a:pt x="15793" y="399"/>
                  <a:pt x="15363" y="853"/>
                </a:cubicBezTo>
                <a:cubicBezTo>
                  <a:pt x="14928" y="1312"/>
                  <a:pt x="14783" y="1246"/>
                  <a:pt x="14571" y="525"/>
                </a:cubicBezTo>
                <a:cubicBezTo>
                  <a:pt x="14452" y="123"/>
                  <a:pt x="14372" y="-62"/>
                  <a:pt x="14253" y="1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0" name="DiameterTopBottom65_DiameterBody13_StrandCount50_Twist-0.5.png" descr="DiameterTopBottom65_DiameterBody13_StrandCount50_Twist-0.5.png"/>
          <p:cNvPicPr>
            <a:picLocks noChangeAspect="1"/>
          </p:cNvPicPr>
          <p:nvPr/>
        </p:nvPicPr>
        <p:blipFill>
          <a:blip r:embed="rId45">
            <a:extLst/>
          </a:blip>
          <a:srcRect l="33724" t="56371" r="32299" b="26979"/>
          <a:stretch>
            <a:fillRect/>
          </a:stretch>
        </p:blipFill>
        <p:spPr>
          <a:xfrm>
            <a:off x="7718007" y="4786415"/>
            <a:ext cx="1142208" cy="559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7" h="21024" fill="norm" stroke="1" extrusionOk="0">
                <a:moveTo>
                  <a:pt x="11071" y="12"/>
                </a:moveTo>
                <a:cubicBezTo>
                  <a:pt x="10992" y="12"/>
                  <a:pt x="10899" y="124"/>
                  <a:pt x="10780" y="326"/>
                </a:cubicBezTo>
                <a:cubicBezTo>
                  <a:pt x="10542" y="729"/>
                  <a:pt x="10407" y="729"/>
                  <a:pt x="10285" y="326"/>
                </a:cubicBezTo>
                <a:cubicBezTo>
                  <a:pt x="10164" y="-74"/>
                  <a:pt x="10012" y="-71"/>
                  <a:pt x="9761" y="355"/>
                </a:cubicBezTo>
                <a:cubicBezTo>
                  <a:pt x="9494" y="809"/>
                  <a:pt x="9329" y="809"/>
                  <a:pt x="9062" y="355"/>
                </a:cubicBezTo>
                <a:cubicBezTo>
                  <a:pt x="8823" y="-52"/>
                  <a:pt x="8663" y="-70"/>
                  <a:pt x="8553" y="296"/>
                </a:cubicBezTo>
                <a:cubicBezTo>
                  <a:pt x="8443" y="658"/>
                  <a:pt x="8243" y="672"/>
                  <a:pt x="7927" y="326"/>
                </a:cubicBezTo>
                <a:cubicBezTo>
                  <a:pt x="7671" y="45"/>
                  <a:pt x="7408" y="3"/>
                  <a:pt x="7337" y="236"/>
                </a:cubicBezTo>
                <a:cubicBezTo>
                  <a:pt x="7267" y="469"/>
                  <a:pt x="6890" y="562"/>
                  <a:pt x="6500" y="445"/>
                </a:cubicBezTo>
                <a:cubicBezTo>
                  <a:pt x="6110" y="328"/>
                  <a:pt x="5299" y="500"/>
                  <a:pt x="4695" y="832"/>
                </a:cubicBezTo>
                <a:cubicBezTo>
                  <a:pt x="4092" y="1165"/>
                  <a:pt x="3566" y="1417"/>
                  <a:pt x="3531" y="1384"/>
                </a:cubicBezTo>
                <a:cubicBezTo>
                  <a:pt x="3496" y="1351"/>
                  <a:pt x="2924" y="1885"/>
                  <a:pt x="2257" y="2577"/>
                </a:cubicBezTo>
                <a:cubicBezTo>
                  <a:pt x="810" y="4079"/>
                  <a:pt x="36" y="5973"/>
                  <a:pt x="1" y="7898"/>
                </a:cubicBezTo>
                <a:cubicBezTo>
                  <a:pt x="-20" y="9054"/>
                  <a:pt x="227" y="10230"/>
                  <a:pt x="751" y="11327"/>
                </a:cubicBezTo>
                <a:cubicBezTo>
                  <a:pt x="1629" y="13167"/>
                  <a:pt x="3482" y="14589"/>
                  <a:pt x="4091" y="13891"/>
                </a:cubicBezTo>
                <a:cubicBezTo>
                  <a:pt x="4660" y="13239"/>
                  <a:pt x="5416" y="14700"/>
                  <a:pt x="5278" y="16187"/>
                </a:cubicBezTo>
                <a:cubicBezTo>
                  <a:pt x="5132" y="17747"/>
                  <a:pt x="6140" y="19572"/>
                  <a:pt x="7614" y="20420"/>
                </a:cubicBezTo>
                <a:cubicBezTo>
                  <a:pt x="9489" y="21499"/>
                  <a:pt x="12769" y="21082"/>
                  <a:pt x="14259" y="19571"/>
                </a:cubicBezTo>
                <a:cubicBezTo>
                  <a:pt x="15267" y="18547"/>
                  <a:pt x="15494" y="18050"/>
                  <a:pt x="15562" y="16798"/>
                </a:cubicBezTo>
                <a:cubicBezTo>
                  <a:pt x="15670" y="14798"/>
                  <a:pt x="16290" y="13383"/>
                  <a:pt x="16799" y="13966"/>
                </a:cubicBezTo>
                <a:cubicBezTo>
                  <a:pt x="17631" y="14919"/>
                  <a:pt x="20398" y="11903"/>
                  <a:pt x="20831" y="9568"/>
                </a:cubicBezTo>
                <a:cubicBezTo>
                  <a:pt x="21580" y="5533"/>
                  <a:pt x="18574" y="1032"/>
                  <a:pt x="14834" y="579"/>
                </a:cubicBezTo>
                <a:cubicBezTo>
                  <a:pt x="14341" y="519"/>
                  <a:pt x="13808" y="305"/>
                  <a:pt x="13647" y="102"/>
                </a:cubicBezTo>
                <a:cubicBezTo>
                  <a:pt x="13487" y="-101"/>
                  <a:pt x="13189" y="8"/>
                  <a:pt x="12985" y="355"/>
                </a:cubicBezTo>
                <a:cubicBezTo>
                  <a:pt x="12709" y="825"/>
                  <a:pt x="12539" y="844"/>
                  <a:pt x="12330" y="415"/>
                </a:cubicBezTo>
                <a:cubicBezTo>
                  <a:pt x="12137" y="19"/>
                  <a:pt x="11958" y="-2"/>
                  <a:pt x="11748" y="355"/>
                </a:cubicBezTo>
                <a:cubicBezTo>
                  <a:pt x="11538" y="713"/>
                  <a:pt x="11390" y="708"/>
                  <a:pt x="11275" y="326"/>
                </a:cubicBezTo>
                <a:cubicBezTo>
                  <a:pt x="11214" y="124"/>
                  <a:pt x="11150" y="12"/>
                  <a:pt x="11071" y="1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1" name="DiameterTopBottom65_DiameterBody13_StrandCount50_Twist0.0.png" descr="DiameterTopBottom65_DiameterBody13_StrandCount50_Twist0.0.png"/>
          <p:cNvPicPr>
            <a:picLocks noChangeAspect="1"/>
          </p:cNvPicPr>
          <p:nvPr/>
        </p:nvPicPr>
        <p:blipFill>
          <a:blip r:embed="rId46">
            <a:extLst/>
          </a:blip>
          <a:srcRect l="33822" t="56532" r="32392" b="26997"/>
          <a:stretch>
            <a:fillRect/>
          </a:stretch>
        </p:blipFill>
        <p:spPr>
          <a:xfrm>
            <a:off x="9048206" y="4802416"/>
            <a:ext cx="1082203" cy="52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5" h="21093" fill="norm" stroke="1" extrusionOk="0">
                <a:moveTo>
                  <a:pt x="10617" y="0"/>
                </a:moveTo>
                <a:cubicBezTo>
                  <a:pt x="8114" y="5"/>
                  <a:pt x="5617" y="212"/>
                  <a:pt x="4769" y="619"/>
                </a:cubicBezTo>
                <a:cubicBezTo>
                  <a:pt x="1565" y="2157"/>
                  <a:pt x="-204" y="5076"/>
                  <a:pt x="19" y="8458"/>
                </a:cubicBezTo>
                <a:cubicBezTo>
                  <a:pt x="150" y="10450"/>
                  <a:pt x="1234" y="12933"/>
                  <a:pt x="1986" y="12964"/>
                </a:cubicBezTo>
                <a:cubicBezTo>
                  <a:pt x="2203" y="12973"/>
                  <a:pt x="2519" y="13249"/>
                  <a:pt x="2684" y="13583"/>
                </a:cubicBezTo>
                <a:cubicBezTo>
                  <a:pt x="2849" y="13917"/>
                  <a:pt x="3530" y="14216"/>
                  <a:pt x="4197" y="14249"/>
                </a:cubicBezTo>
                <a:cubicBezTo>
                  <a:pt x="5384" y="14309"/>
                  <a:pt x="5405" y="14344"/>
                  <a:pt x="5333" y="15852"/>
                </a:cubicBezTo>
                <a:cubicBezTo>
                  <a:pt x="5240" y="17836"/>
                  <a:pt x="6003" y="19307"/>
                  <a:pt x="7693" y="20390"/>
                </a:cubicBezTo>
                <a:cubicBezTo>
                  <a:pt x="9576" y="21596"/>
                  <a:pt x="13011" y="21198"/>
                  <a:pt x="14607" y="19596"/>
                </a:cubicBezTo>
                <a:cubicBezTo>
                  <a:pt x="15746" y="18453"/>
                  <a:pt x="15830" y="18251"/>
                  <a:pt x="15845" y="16360"/>
                </a:cubicBezTo>
                <a:lnTo>
                  <a:pt x="15861" y="14329"/>
                </a:lnTo>
                <a:lnTo>
                  <a:pt x="17272" y="14217"/>
                </a:lnTo>
                <a:cubicBezTo>
                  <a:pt x="18703" y="14096"/>
                  <a:pt x="20210" y="12672"/>
                  <a:pt x="21027" y="10679"/>
                </a:cubicBezTo>
                <a:cubicBezTo>
                  <a:pt x="21285" y="10050"/>
                  <a:pt x="21396" y="9075"/>
                  <a:pt x="21372" y="8045"/>
                </a:cubicBezTo>
                <a:cubicBezTo>
                  <a:pt x="21348" y="7015"/>
                  <a:pt x="21185" y="5933"/>
                  <a:pt x="20894" y="5126"/>
                </a:cubicBezTo>
                <a:cubicBezTo>
                  <a:pt x="20319" y="3534"/>
                  <a:pt x="18236" y="1391"/>
                  <a:pt x="16512" y="603"/>
                </a:cubicBezTo>
                <a:cubicBezTo>
                  <a:pt x="15627" y="199"/>
                  <a:pt x="13119" y="-4"/>
                  <a:pt x="1061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2" name="DiameterTopBottom65_DiameterBody41_StrandCount16_Twist-0.5.png" descr="DiameterTopBottom65_DiameterBody41_StrandCount16_Twist-0.5.png"/>
          <p:cNvPicPr>
            <a:picLocks noChangeAspect="1"/>
          </p:cNvPicPr>
          <p:nvPr/>
        </p:nvPicPr>
        <p:blipFill>
          <a:blip r:embed="rId47">
            <a:extLst/>
          </a:blip>
          <a:srcRect l="33935" t="55891" r="31929" b="24946"/>
          <a:stretch>
            <a:fillRect/>
          </a:stretch>
        </p:blipFill>
        <p:spPr>
          <a:xfrm>
            <a:off x="10273104" y="4706464"/>
            <a:ext cx="1281907" cy="719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3" fill="norm" stroke="1" extrusionOk="0">
                <a:moveTo>
                  <a:pt x="12606" y="0"/>
                </a:moveTo>
                <a:cubicBezTo>
                  <a:pt x="12434" y="4"/>
                  <a:pt x="12147" y="431"/>
                  <a:pt x="11689" y="1274"/>
                </a:cubicBezTo>
                <a:cubicBezTo>
                  <a:pt x="10781" y="2947"/>
                  <a:pt x="10564" y="2944"/>
                  <a:pt x="9663" y="1286"/>
                </a:cubicBezTo>
                <a:cubicBezTo>
                  <a:pt x="8864" y="-185"/>
                  <a:pt x="8513" y="-117"/>
                  <a:pt x="8513" y="1498"/>
                </a:cubicBezTo>
                <a:cubicBezTo>
                  <a:pt x="8513" y="3111"/>
                  <a:pt x="8178" y="3188"/>
                  <a:pt x="6587" y="1947"/>
                </a:cubicBezTo>
                <a:cubicBezTo>
                  <a:pt x="4944" y="665"/>
                  <a:pt x="4603" y="783"/>
                  <a:pt x="5437" y="2348"/>
                </a:cubicBezTo>
                <a:cubicBezTo>
                  <a:pt x="5751" y="2937"/>
                  <a:pt x="5910" y="3528"/>
                  <a:pt x="5791" y="3657"/>
                </a:cubicBezTo>
                <a:cubicBezTo>
                  <a:pt x="5672" y="3787"/>
                  <a:pt x="4780" y="3617"/>
                  <a:pt x="3805" y="3292"/>
                </a:cubicBezTo>
                <a:cubicBezTo>
                  <a:pt x="2830" y="2966"/>
                  <a:pt x="1999" y="2753"/>
                  <a:pt x="1959" y="2820"/>
                </a:cubicBezTo>
                <a:cubicBezTo>
                  <a:pt x="1919" y="2886"/>
                  <a:pt x="2298" y="3288"/>
                  <a:pt x="2795" y="3704"/>
                </a:cubicBezTo>
                <a:cubicBezTo>
                  <a:pt x="3293" y="4121"/>
                  <a:pt x="3632" y="4652"/>
                  <a:pt x="3551" y="4884"/>
                </a:cubicBezTo>
                <a:cubicBezTo>
                  <a:pt x="3470" y="5117"/>
                  <a:pt x="2634" y="5327"/>
                  <a:pt x="1699" y="5356"/>
                </a:cubicBezTo>
                <a:lnTo>
                  <a:pt x="0" y="5415"/>
                </a:lnTo>
                <a:lnTo>
                  <a:pt x="1190" y="5923"/>
                </a:lnTo>
                <a:cubicBezTo>
                  <a:pt x="1843" y="6201"/>
                  <a:pt x="2455" y="6570"/>
                  <a:pt x="2555" y="6748"/>
                </a:cubicBezTo>
                <a:cubicBezTo>
                  <a:pt x="2797" y="7180"/>
                  <a:pt x="1567" y="7978"/>
                  <a:pt x="555" y="8046"/>
                </a:cubicBezTo>
                <a:cubicBezTo>
                  <a:pt x="15" y="8083"/>
                  <a:pt x="277" y="8275"/>
                  <a:pt x="1344" y="8613"/>
                </a:cubicBezTo>
                <a:cubicBezTo>
                  <a:pt x="2224" y="8891"/>
                  <a:pt x="2921" y="9322"/>
                  <a:pt x="2889" y="9568"/>
                </a:cubicBezTo>
                <a:cubicBezTo>
                  <a:pt x="2857" y="9815"/>
                  <a:pt x="2417" y="10337"/>
                  <a:pt x="1919" y="10736"/>
                </a:cubicBezTo>
                <a:lnTo>
                  <a:pt x="1016" y="11468"/>
                </a:lnTo>
                <a:lnTo>
                  <a:pt x="2193" y="11244"/>
                </a:lnTo>
                <a:cubicBezTo>
                  <a:pt x="3592" y="10986"/>
                  <a:pt x="4060" y="11755"/>
                  <a:pt x="3203" y="12895"/>
                </a:cubicBezTo>
                <a:cubicBezTo>
                  <a:pt x="2856" y="13358"/>
                  <a:pt x="2704" y="13909"/>
                  <a:pt x="2802" y="14358"/>
                </a:cubicBezTo>
                <a:cubicBezTo>
                  <a:pt x="2888" y="14755"/>
                  <a:pt x="2828" y="15222"/>
                  <a:pt x="2668" y="15396"/>
                </a:cubicBezTo>
                <a:cubicBezTo>
                  <a:pt x="2473" y="15609"/>
                  <a:pt x="2547" y="15925"/>
                  <a:pt x="2902" y="16364"/>
                </a:cubicBezTo>
                <a:cubicBezTo>
                  <a:pt x="3192" y="16722"/>
                  <a:pt x="3431" y="17367"/>
                  <a:pt x="3431" y="17803"/>
                </a:cubicBezTo>
                <a:cubicBezTo>
                  <a:pt x="3431" y="18422"/>
                  <a:pt x="3589" y="18553"/>
                  <a:pt x="4160" y="18405"/>
                </a:cubicBezTo>
                <a:cubicBezTo>
                  <a:pt x="4710" y="18263"/>
                  <a:pt x="4994" y="18476"/>
                  <a:pt x="5303" y="19254"/>
                </a:cubicBezTo>
                <a:cubicBezTo>
                  <a:pt x="5628" y="20072"/>
                  <a:pt x="5913" y="20269"/>
                  <a:pt x="6667" y="20175"/>
                </a:cubicBezTo>
                <a:cubicBezTo>
                  <a:pt x="7225" y="20105"/>
                  <a:pt x="7835" y="20331"/>
                  <a:pt x="8132" y="20729"/>
                </a:cubicBezTo>
                <a:cubicBezTo>
                  <a:pt x="8442" y="21146"/>
                  <a:pt x="8615" y="21365"/>
                  <a:pt x="8814" y="21390"/>
                </a:cubicBezTo>
                <a:cubicBezTo>
                  <a:pt x="9013" y="21415"/>
                  <a:pt x="9237" y="21256"/>
                  <a:pt x="9643" y="20930"/>
                </a:cubicBezTo>
                <a:cubicBezTo>
                  <a:pt x="10136" y="20534"/>
                  <a:pt x="10530" y="20534"/>
                  <a:pt x="11302" y="20942"/>
                </a:cubicBezTo>
                <a:cubicBezTo>
                  <a:pt x="12163" y="21397"/>
                  <a:pt x="12412" y="21363"/>
                  <a:pt x="12960" y="20729"/>
                </a:cubicBezTo>
                <a:cubicBezTo>
                  <a:pt x="13396" y="20225"/>
                  <a:pt x="13894" y="20063"/>
                  <a:pt x="14491" y="20234"/>
                </a:cubicBezTo>
                <a:cubicBezTo>
                  <a:pt x="15196" y="20436"/>
                  <a:pt x="15425" y="20313"/>
                  <a:pt x="15635" y="19620"/>
                </a:cubicBezTo>
                <a:cubicBezTo>
                  <a:pt x="15818" y="19018"/>
                  <a:pt x="16168" y="18759"/>
                  <a:pt x="16778" y="18759"/>
                </a:cubicBezTo>
                <a:cubicBezTo>
                  <a:pt x="17503" y="18759"/>
                  <a:pt x="17661" y="18587"/>
                  <a:pt x="17661" y="17815"/>
                </a:cubicBezTo>
                <a:cubicBezTo>
                  <a:pt x="17661" y="17253"/>
                  <a:pt x="17865" y="16787"/>
                  <a:pt x="18169" y="16647"/>
                </a:cubicBezTo>
                <a:cubicBezTo>
                  <a:pt x="18754" y="16377"/>
                  <a:pt x="18767" y="16294"/>
                  <a:pt x="18424" y="15160"/>
                </a:cubicBezTo>
                <a:cubicBezTo>
                  <a:pt x="18251" y="14593"/>
                  <a:pt x="18252" y="14234"/>
                  <a:pt x="18430" y="14040"/>
                </a:cubicBezTo>
                <a:cubicBezTo>
                  <a:pt x="18585" y="13871"/>
                  <a:pt x="18428" y="13386"/>
                  <a:pt x="18049" y="12860"/>
                </a:cubicBezTo>
                <a:cubicBezTo>
                  <a:pt x="17158" y="11623"/>
                  <a:pt x="17480" y="11044"/>
                  <a:pt x="18892" y="11350"/>
                </a:cubicBezTo>
                <a:lnTo>
                  <a:pt x="20075" y="11597"/>
                </a:lnTo>
                <a:lnTo>
                  <a:pt x="18979" y="10783"/>
                </a:lnTo>
                <a:cubicBezTo>
                  <a:pt x="18374" y="10331"/>
                  <a:pt x="17860" y="9764"/>
                  <a:pt x="17835" y="9533"/>
                </a:cubicBezTo>
                <a:cubicBezTo>
                  <a:pt x="17810" y="9301"/>
                  <a:pt x="18646" y="9012"/>
                  <a:pt x="19694" y="8884"/>
                </a:cubicBezTo>
                <a:lnTo>
                  <a:pt x="21600" y="8648"/>
                </a:lnTo>
                <a:lnTo>
                  <a:pt x="20329" y="8294"/>
                </a:lnTo>
                <a:cubicBezTo>
                  <a:pt x="17946" y="7616"/>
                  <a:pt x="17906" y="7325"/>
                  <a:pt x="20028" y="6147"/>
                </a:cubicBezTo>
                <a:lnTo>
                  <a:pt x="21346" y="5403"/>
                </a:lnTo>
                <a:lnTo>
                  <a:pt x="19520" y="5580"/>
                </a:lnTo>
                <a:cubicBezTo>
                  <a:pt x="18501" y="5679"/>
                  <a:pt x="17626" y="5575"/>
                  <a:pt x="17541" y="5333"/>
                </a:cubicBezTo>
                <a:cubicBezTo>
                  <a:pt x="17457" y="5094"/>
                  <a:pt x="17821" y="4492"/>
                  <a:pt x="18350" y="3999"/>
                </a:cubicBezTo>
                <a:cubicBezTo>
                  <a:pt x="19436" y="2988"/>
                  <a:pt x="19110" y="2856"/>
                  <a:pt x="17140" y="3516"/>
                </a:cubicBezTo>
                <a:cubicBezTo>
                  <a:pt x="15603" y="4030"/>
                  <a:pt x="15121" y="3600"/>
                  <a:pt x="15876" y="2395"/>
                </a:cubicBezTo>
                <a:cubicBezTo>
                  <a:pt x="16766" y="973"/>
                  <a:pt x="16441" y="843"/>
                  <a:pt x="14853" y="1982"/>
                </a:cubicBezTo>
                <a:cubicBezTo>
                  <a:pt x="14007" y="2588"/>
                  <a:pt x="13207" y="2964"/>
                  <a:pt x="13074" y="2820"/>
                </a:cubicBezTo>
                <a:cubicBezTo>
                  <a:pt x="12941" y="2675"/>
                  <a:pt x="12833" y="1964"/>
                  <a:pt x="12833" y="1239"/>
                </a:cubicBezTo>
                <a:cubicBezTo>
                  <a:pt x="12833" y="407"/>
                  <a:pt x="12777" y="-4"/>
                  <a:pt x="12606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3" name="DiameterTopBottom65_DiameterBody41_StrandCount16_Twist0.0.png" descr="DiameterTopBottom65_DiameterBody41_StrandCount16_Twist0.0.png"/>
          <p:cNvPicPr>
            <a:picLocks noChangeAspect="1"/>
          </p:cNvPicPr>
          <p:nvPr/>
        </p:nvPicPr>
        <p:blipFill>
          <a:blip r:embed="rId48">
            <a:extLst/>
          </a:blip>
          <a:srcRect l="33500" t="55991" r="32458" b="24723"/>
          <a:stretch>
            <a:fillRect/>
          </a:stretch>
        </p:blipFill>
        <p:spPr>
          <a:xfrm>
            <a:off x="11573050" y="4796451"/>
            <a:ext cx="1107180" cy="627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3" h="20553" fill="norm" stroke="1" extrusionOk="0">
                <a:moveTo>
                  <a:pt x="8938" y="135"/>
                </a:moveTo>
                <a:cubicBezTo>
                  <a:pt x="8952" y="510"/>
                  <a:pt x="9072" y="1700"/>
                  <a:pt x="9304" y="4075"/>
                </a:cubicBezTo>
                <a:cubicBezTo>
                  <a:pt x="9418" y="5238"/>
                  <a:pt x="9460" y="6835"/>
                  <a:pt x="9396" y="7626"/>
                </a:cubicBezTo>
                <a:cubicBezTo>
                  <a:pt x="9294" y="8888"/>
                  <a:pt x="9302" y="8964"/>
                  <a:pt x="9503" y="8185"/>
                </a:cubicBezTo>
                <a:cubicBezTo>
                  <a:pt x="9788" y="7078"/>
                  <a:pt x="9622" y="3234"/>
                  <a:pt x="9190" y="1071"/>
                </a:cubicBezTo>
                <a:cubicBezTo>
                  <a:pt x="9015" y="199"/>
                  <a:pt x="8923" y="-240"/>
                  <a:pt x="8938" y="135"/>
                </a:cubicBezTo>
                <a:close/>
                <a:moveTo>
                  <a:pt x="12731" y="161"/>
                </a:moveTo>
                <a:cubicBezTo>
                  <a:pt x="12694" y="21"/>
                  <a:pt x="12547" y="568"/>
                  <a:pt x="12319" y="1904"/>
                </a:cubicBezTo>
                <a:cubicBezTo>
                  <a:pt x="11988" y="3846"/>
                  <a:pt x="11865" y="8205"/>
                  <a:pt x="12128" y="8653"/>
                </a:cubicBezTo>
                <a:cubicBezTo>
                  <a:pt x="12363" y="9053"/>
                  <a:pt x="12371" y="8958"/>
                  <a:pt x="12258" y="6846"/>
                </a:cubicBezTo>
                <a:cubicBezTo>
                  <a:pt x="12188" y="5533"/>
                  <a:pt x="12269" y="3981"/>
                  <a:pt x="12487" y="2528"/>
                </a:cubicBezTo>
                <a:cubicBezTo>
                  <a:pt x="12698" y="1128"/>
                  <a:pt x="12769" y="301"/>
                  <a:pt x="12731" y="161"/>
                </a:cubicBezTo>
                <a:close/>
                <a:moveTo>
                  <a:pt x="5282" y="720"/>
                </a:moveTo>
                <a:cubicBezTo>
                  <a:pt x="5170" y="720"/>
                  <a:pt x="5420" y="1413"/>
                  <a:pt x="5831" y="2268"/>
                </a:cubicBezTo>
                <a:cubicBezTo>
                  <a:pt x="6243" y="3123"/>
                  <a:pt x="6727" y="4562"/>
                  <a:pt x="6908" y="5467"/>
                </a:cubicBezTo>
                <a:cubicBezTo>
                  <a:pt x="7221" y="7033"/>
                  <a:pt x="7210" y="7172"/>
                  <a:pt x="6801" y="8354"/>
                </a:cubicBezTo>
                <a:cubicBezTo>
                  <a:pt x="6564" y="9037"/>
                  <a:pt x="6464" y="9603"/>
                  <a:pt x="6572" y="9603"/>
                </a:cubicBezTo>
                <a:cubicBezTo>
                  <a:pt x="6852" y="9603"/>
                  <a:pt x="7402" y="7657"/>
                  <a:pt x="7396" y="6690"/>
                </a:cubicBezTo>
                <a:cubicBezTo>
                  <a:pt x="7387" y="5031"/>
                  <a:pt x="5860" y="720"/>
                  <a:pt x="5282" y="720"/>
                </a:cubicBezTo>
                <a:close/>
                <a:moveTo>
                  <a:pt x="16410" y="759"/>
                </a:moveTo>
                <a:cubicBezTo>
                  <a:pt x="16392" y="599"/>
                  <a:pt x="16186" y="805"/>
                  <a:pt x="15807" y="1513"/>
                </a:cubicBezTo>
                <a:cubicBezTo>
                  <a:pt x="14391" y="4162"/>
                  <a:pt x="13909" y="7115"/>
                  <a:pt x="14617" y="8835"/>
                </a:cubicBezTo>
                <a:cubicBezTo>
                  <a:pt x="14800" y="9282"/>
                  <a:pt x="14994" y="9570"/>
                  <a:pt x="15052" y="9473"/>
                </a:cubicBezTo>
                <a:cubicBezTo>
                  <a:pt x="15109" y="9375"/>
                  <a:pt x="15006" y="8931"/>
                  <a:pt x="14823" y="8484"/>
                </a:cubicBezTo>
                <a:cubicBezTo>
                  <a:pt x="14192" y="6950"/>
                  <a:pt x="14497" y="5146"/>
                  <a:pt x="15884" y="2229"/>
                </a:cubicBezTo>
                <a:cubicBezTo>
                  <a:pt x="16254" y="1449"/>
                  <a:pt x="16429" y="919"/>
                  <a:pt x="16410" y="759"/>
                </a:cubicBezTo>
                <a:close/>
                <a:moveTo>
                  <a:pt x="2397" y="2528"/>
                </a:moveTo>
                <a:cubicBezTo>
                  <a:pt x="2161" y="2537"/>
                  <a:pt x="2185" y="2638"/>
                  <a:pt x="2481" y="2957"/>
                </a:cubicBezTo>
                <a:cubicBezTo>
                  <a:pt x="4636" y="5280"/>
                  <a:pt x="5570" y="7411"/>
                  <a:pt x="5099" y="8913"/>
                </a:cubicBezTo>
                <a:cubicBezTo>
                  <a:pt x="4849" y="9710"/>
                  <a:pt x="4842" y="9704"/>
                  <a:pt x="4152" y="8289"/>
                </a:cubicBezTo>
                <a:cubicBezTo>
                  <a:pt x="3428" y="6804"/>
                  <a:pt x="1237" y="4827"/>
                  <a:pt x="565" y="5051"/>
                </a:cubicBezTo>
                <a:cubicBezTo>
                  <a:pt x="367" y="5117"/>
                  <a:pt x="768" y="5518"/>
                  <a:pt x="1458" y="5948"/>
                </a:cubicBezTo>
                <a:cubicBezTo>
                  <a:pt x="2849" y="6816"/>
                  <a:pt x="4214" y="8549"/>
                  <a:pt x="3992" y="9161"/>
                </a:cubicBezTo>
                <a:cubicBezTo>
                  <a:pt x="3891" y="9437"/>
                  <a:pt x="3572" y="9345"/>
                  <a:pt x="2931" y="8861"/>
                </a:cubicBezTo>
                <a:cubicBezTo>
                  <a:pt x="2427" y="8482"/>
                  <a:pt x="1563" y="8095"/>
                  <a:pt x="1008" y="8003"/>
                </a:cubicBezTo>
                <a:lnTo>
                  <a:pt x="0" y="7847"/>
                </a:lnTo>
                <a:lnTo>
                  <a:pt x="1046" y="8315"/>
                </a:lnTo>
                <a:cubicBezTo>
                  <a:pt x="3595" y="9473"/>
                  <a:pt x="4465" y="10841"/>
                  <a:pt x="2389" y="10422"/>
                </a:cubicBezTo>
                <a:cubicBezTo>
                  <a:pt x="1681" y="10279"/>
                  <a:pt x="1359" y="10341"/>
                  <a:pt x="1359" y="10617"/>
                </a:cubicBezTo>
                <a:cubicBezTo>
                  <a:pt x="1359" y="10865"/>
                  <a:pt x="1757" y="11020"/>
                  <a:pt x="2389" y="11020"/>
                </a:cubicBezTo>
                <a:cubicBezTo>
                  <a:pt x="3583" y="11020"/>
                  <a:pt x="3852" y="11443"/>
                  <a:pt x="3183" y="12256"/>
                </a:cubicBezTo>
                <a:cubicBezTo>
                  <a:pt x="2735" y="12799"/>
                  <a:pt x="2729" y="12852"/>
                  <a:pt x="3091" y="13205"/>
                </a:cubicBezTo>
                <a:cubicBezTo>
                  <a:pt x="3455" y="13560"/>
                  <a:pt x="3455" y="13615"/>
                  <a:pt x="3007" y="14428"/>
                </a:cubicBezTo>
                <a:cubicBezTo>
                  <a:pt x="2748" y="14897"/>
                  <a:pt x="2639" y="15286"/>
                  <a:pt x="2771" y="15286"/>
                </a:cubicBezTo>
                <a:cubicBezTo>
                  <a:pt x="2902" y="15286"/>
                  <a:pt x="3223" y="14801"/>
                  <a:pt x="3481" y="14207"/>
                </a:cubicBezTo>
                <a:cubicBezTo>
                  <a:pt x="3784" y="13507"/>
                  <a:pt x="4099" y="13164"/>
                  <a:pt x="4374" y="13231"/>
                </a:cubicBezTo>
                <a:cubicBezTo>
                  <a:pt x="4909" y="13362"/>
                  <a:pt x="4835" y="14250"/>
                  <a:pt x="4152" y="15962"/>
                </a:cubicBezTo>
                <a:cubicBezTo>
                  <a:pt x="3553" y="17466"/>
                  <a:pt x="3497" y="18123"/>
                  <a:pt x="4038" y="17289"/>
                </a:cubicBezTo>
                <a:cubicBezTo>
                  <a:pt x="4387" y="16750"/>
                  <a:pt x="4879" y="15106"/>
                  <a:pt x="5190" y="13426"/>
                </a:cubicBezTo>
                <a:cubicBezTo>
                  <a:pt x="5343" y="12603"/>
                  <a:pt x="5848" y="12635"/>
                  <a:pt x="6358" y="13504"/>
                </a:cubicBezTo>
                <a:cubicBezTo>
                  <a:pt x="6826" y="14302"/>
                  <a:pt x="6760" y="15480"/>
                  <a:pt x="6121" y="18043"/>
                </a:cubicBezTo>
                <a:cubicBezTo>
                  <a:pt x="5915" y="18874"/>
                  <a:pt x="5836" y="19552"/>
                  <a:pt x="5938" y="19552"/>
                </a:cubicBezTo>
                <a:cubicBezTo>
                  <a:pt x="6180" y="19552"/>
                  <a:pt x="6984" y="15865"/>
                  <a:pt x="6984" y="14766"/>
                </a:cubicBezTo>
                <a:cubicBezTo>
                  <a:pt x="6984" y="13308"/>
                  <a:pt x="6762" y="12821"/>
                  <a:pt x="5976" y="12581"/>
                </a:cubicBezTo>
                <a:cubicBezTo>
                  <a:pt x="5557" y="12453"/>
                  <a:pt x="5050" y="12118"/>
                  <a:pt x="4854" y="11827"/>
                </a:cubicBezTo>
                <a:cubicBezTo>
                  <a:pt x="4521" y="11331"/>
                  <a:pt x="4535" y="11209"/>
                  <a:pt x="5015" y="10006"/>
                </a:cubicBezTo>
                <a:cubicBezTo>
                  <a:pt x="5633" y="8455"/>
                  <a:pt x="5652" y="7659"/>
                  <a:pt x="5114" y="6156"/>
                </a:cubicBezTo>
                <a:cubicBezTo>
                  <a:pt x="4659" y="4884"/>
                  <a:pt x="2881" y="2509"/>
                  <a:pt x="2397" y="2528"/>
                </a:cubicBezTo>
                <a:close/>
                <a:moveTo>
                  <a:pt x="19021" y="2788"/>
                </a:moveTo>
                <a:cubicBezTo>
                  <a:pt x="18529" y="3106"/>
                  <a:pt x="17470" y="4346"/>
                  <a:pt x="16845" y="5428"/>
                </a:cubicBezTo>
                <a:cubicBezTo>
                  <a:pt x="15920" y="7031"/>
                  <a:pt x="15829" y="8775"/>
                  <a:pt x="16594" y="10162"/>
                </a:cubicBezTo>
                <a:cubicBezTo>
                  <a:pt x="17041" y="10973"/>
                  <a:pt x="17046" y="11047"/>
                  <a:pt x="16708" y="11684"/>
                </a:cubicBezTo>
                <a:cubicBezTo>
                  <a:pt x="16512" y="12053"/>
                  <a:pt x="15990" y="12450"/>
                  <a:pt x="15556" y="12568"/>
                </a:cubicBezTo>
                <a:cubicBezTo>
                  <a:pt x="14273" y="12917"/>
                  <a:pt x="14128" y="13998"/>
                  <a:pt x="14838" y="17861"/>
                </a:cubicBezTo>
                <a:cubicBezTo>
                  <a:pt x="15008" y="18789"/>
                  <a:pt x="15247" y="19552"/>
                  <a:pt x="15365" y="19552"/>
                </a:cubicBezTo>
                <a:cubicBezTo>
                  <a:pt x="15486" y="19552"/>
                  <a:pt x="15510" y="19281"/>
                  <a:pt x="15426" y="18928"/>
                </a:cubicBezTo>
                <a:cubicBezTo>
                  <a:pt x="14550" y="15264"/>
                  <a:pt x="14529" y="13939"/>
                  <a:pt x="15319" y="13270"/>
                </a:cubicBezTo>
                <a:cubicBezTo>
                  <a:pt x="15890" y="12787"/>
                  <a:pt x="16365" y="13185"/>
                  <a:pt x="16365" y="14142"/>
                </a:cubicBezTo>
                <a:cubicBezTo>
                  <a:pt x="16365" y="14908"/>
                  <a:pt x="17383" y="17770"/>
                  <a:pt x="17655" y="17770"/>
                </a:cubicBezTo>
                <a:cubicBezTo>
                  <a:pt x="17778" y="17770"/>
                  <a:pt x="17702" y="17332"/>
                  <a:pt x="17494" y="16795"/>
                </a:cubicBezTo>
                <a:cubicBezTo>
                  <a:pt x="17287" y="16257"/>
                  <a:pt x="16982" y="15359"/>
                  <a:pt x="16815" y="14792"/>
                </a:cubicBezTo>
                <a:cubicBezTo>
                  <a:pt x="16537" y="13849"/>
                  <a:pt x="16544" y="13711"/>
                  <a:pt x="16907" y="13257"/>
                </a:cubicBezTo>
                <a:cubicBezTo>
                  <a:pt x="17258" y="12817"/>
                  <a:pt x="17339" y="12848"/>
                  <a:pt x="17616" y="13556"/>
                </a:cubicBezTo>
                <a:cubicBezTo>
                  <a:pt x="18241" y="15150"/>
                  <a:pt x="18630" y="15809"/>
                  <a:pt x="18784" y="15546"/>
                </a:cubicBezTo>
                <a:cubicBezTo>
                  <a:pt x="18871" y="15399"/>
                  <a:pt x="18722" y="14884"/>
                  <a:pt x="18456" y="14402"/>
                </a:cubicBezTo>
                <a:cubicBezTo>
                  <a:pt x="18023" y="13617"/>
                  <a:pt x="18011" y="13503"/>
                  <a:pt x="18326" y="13296"/>
                </a:cubicBezTo>
                <a:cubicBezTo>
                  <a:pt x="18654" y="13082"/>
                  <a:pt x="18651" y="13023"/>
                  <a:pt x="18334" y="12425"/>
                </a:cubicBezTo>
                <a:cubicBezTo>
                  <a:pt x="17840" y="11494"/>
                  <a:pt x="18134" y="11032"/>
                  <a:pt x="19250" y="10968"/>
                </a:cubicBezTo>
                <a:lnTo>
                  <a:pt x="20227" y="10916"/>
                </a:lnTo>
                <a:lnTo>
                  <a:pt x="19227" y="10695"/>
                </a:lnTo>
                <a:cubicBezTo>
                  <a:pt x="18679" y="10579"/>
                  <a:pt x="18221" y="10331"/>
                  <a:pt x="18204" y="10136"/>
                </a:cubicBezTo>
                <a:cubicBezTo>
                  <a:pt x="18165" y="9689"/>
                  <a:pt x="19829" y="8575"/>
                  <a:pt x="20578" y="8549"/>
                </a:cubicBezTo>
                <a:cubicBezTo>
                  <a:pt x="20886" y="8539"/>
                  <a:pt x="21194" y="8381"/>
                  <a:pt x="21265" y="8185"/>
                </a:cubicBezTo>
                <a:cubicBezTo>
                  <a:pt x="21336" y="7990"/>
                  <a:pt x="21270" y="7832"/>
                  <a:pt x="21120" y="7834"/>
                </a:cubicBezTo>
                <a:cubicBezTo>
                  <a:pt x="20663" y="7841"/>
                  <a:pt x="18777" y="8759"/>
                  <a:pt x="18265" y="9226"/>
                </a:cubicBezTo>
                <a:cubicBezTo>
                  <a:pt x="17963" y="9501"/>
                  <a:pt x="17709" y="9540"/>
                  <a:pt x="17586" y="9330"/>
                </a:cubicBezTo>
                <a:cubicBezTo>
                  <a:pt x="17294" y="8832"/>
                  <a:pt x="18647" y="6956"/>
                  <a:pt x="19837" y="6208"/>
                </a:cubicBezTo>
                <a:cubicBezTo>
                  <a:pt x="20958" y="5505"/>
                  <a:pt x="21600" y="4752"/>
                  <a:pt x="20746" y="5142"/>
                </a:cubicBezTo>
                <a:cubicBezTo>
                  <a:pt x="19845" y="5552"/>
                  <a:pt x="17562" y="7628"/>
                  <a:pt x="17395" y="8185"/>
                </a:cubicBezTo>
                <a:cubicBezTo>
                  <a:pt x="17307" y="8478"/>
                  <a:pt x="17180" y="9005"/>
                  <a:pt x="17113" y="9369"/>
                </a:cubicBezTo>
                <a:cubicBezTo>
                  <a:pt x="16925" y="10388"/>
                  <a:pt x="16365" y="9417"/>
                  <a:pt x="16365" y="8068"/>
                </a:cubicBezTo>
                <a:cubicBezTo>
                  <a:pt x="16365" y="7214"/>
                  <a:pt x="16600" y="6605"/>
                  <a:pt x="17426" y="5285"/>
                </a:cubicBezTo>
                <a:cubicBezTo>
                  <a:pt x="18006" y="4356"/>
                  <a:pt x="18661" y="3493"/>
                  <a:pt x="18883" y="3373"/>
                </a:cubicBezTo>
                <a:cubicBezTo>
                  <a:pt x="19105" y="3253"/>
                  <a:pt x="19288" y="3002"/>
                  <a:pt x="19288" y="2814"/>
                </a:cubicBezTo>
                <a:cubicBezTo>
                  <a:pt x="19288" y="2676"/>
                  <a:pt x="19185" y="2682"/>
                  <a:pt x="19021" y="2788"/>
                </a:cubicBezTo>
                <a:close/>
                <a:moveTo>
                  <a:pt x="13869" y="12802"/>
                </a:moveTo>
                <a:cubicBezTo>
                  <a:pt x="13754" y="12802"/>
                  <a:pt x="13655" y="12958"/>
                  <a:pt x="13655" y="13153"/>
                </a:cubicBezTo>
                <a:cubicBezTo>
                  <a:pt x="13655" y="13349"/>
                  <a:pt x="13754" y="13504"/>
                  <a:pt x="13869" y="13504"/>
                </a:cubicBezTo>
                <a:cubicBezTo>
                  <a:pt x="13983" y="13504"/>
                  <a:pt x="14075" y="13349"/>
                  <a:pt x="14075" y="13153"/>
                </a:cubicBezTo>
                <a:cubicBezTo>
                  <a:pt x="14075" y="12958"/>
                  <a:pt x="13983" y="12802"/>
                  <a:pt x="13869" y="12802"/>
                </a:cubicBezTo>
                <a:close/>
                <a:moveTo>
                  <a:pt x="12189" y="13569"/>
                </a:moveTo>
                <a:cubicBezTo>
                  <a:pt x="12002" y="13670"/>
                  <a:pt x="11991" y="14176"/>
                  <a:pt x="11991" y="15923"/>
                </a:cubicBezTo>
                <a:cubicBezTo>
                  <a:pt x="11991" y="17280"/>
                  <a:pt x="12049" y="18889"/>
                  <a:pt x="12121" y="19500"/>
                </a:cubicBezTo>
                <a:cubicBezTo>
                  <a:pt x="12203" y="20199"/>
                  <a:pt x="12262" y="20559"/>
                  <a:pt x="12304" y="20553"/>
                </a:cubicBezTo>
                <a:cubicBezTo>
                  <a:pt x="12373" y="20545"/>
                  <a:pt x="12392" y="19545"/>
                  <a:pt x="12357" y="17510"/>
                </a:cubicBezTo>
                <a:cubicBezTo>
                  <a:pt x="12309" y="14652"/>
                  <a:pt x="12330" y="14402"/>
                  <a:pt x="12686" y="14506"/>
                </a:cubicBezTo>
                <a:cubicBezTo>
                  <a:pt x="12931" y="14578"/>
                  <a:pt x="13041" y="14452"/>
                  <a:pt x="12983" y="14155"/>
                </a:cubicBezTo>
                <a:cubicBezTo>
                  <a:pt x="12933" y="13897"/>
                  <a:pt x="12690" y="13632"/>
                  <a:pt x="12441" y="13569"/>
                </a:cubicBezTo>
                <a:cubicBezTo>
                  <a:pt x="12334" y="13543"/>
                  <a:pt x="12252" y="13536"/>
                  <a:pt x="12189" y="13569"/>
                </a:cubicBezTo>
                <a:close/>
                <a:moveTo>
                  <a:pt x="8808" y="13582"/>
                </a:moveTo>
                <a:cubicBezTo>
                  <a:pt x="8569" y="13643"/>
                  <a:pt x="8330" y="13927"/>
                  <a:pt x="8274" y="14220"/>
                </a:cubicBezTo>
                <a:cubicBezTo>
                  <a:pt x="8186" y="14675"/>
                  <a:pt x="8216" y="14686"/>
                  <a:pt x="8510" y="14272"/>
                </a:cubicBezTo>
                <a:cubicBezTo>
                  <a:pt x="9027" y="13545"/>
                  <a:pt x="9152" y="14457"/>
                  <a:pt x="8999" y="17887"/>
                </a:cubicBezTo>
                <a:cubicBezTo>
                  <a:pt x="8844" y="21360"/>
                  <a:pt x="9179" y="20925"/>
                  <a:pt x="9388" y="17380"/>
                </a:cubicBezTo>
                <a:cubicBezTo>
                  <a:pt x="9561" y="14442"/>
                  <a:pt x="9404" y="13432"/>
                  <a:pt x="8808" y="13582"/>
                </a:cubicBezTo>
                <a:close/>
                <a:moveTo>
                  <a:pt x="10739" y="13869"/>
                </a:moveTo>
                <a:cubicBezTo>
                  <a:pt x="10625" y="13869"/>
                  <a:pt x="10533" y="14024"/>
                  <a:pt x="10533" y="14220"/>
                </a:cubicBezTo>
                <a:cubicBezTo>
                  <a:pt x="10533" y="14415"/>
                  <a:pt x="10625" y="14571"/>
                  <a:pt x="10739" y="14571"/>
                </a:cubicBezTo>
                <a:cubicBezTo>
                  <a:pt x="10854" y="14571"/>
                  <a:pt x="10945" y="14415"/>
                  <a:pt x="10945" y="14220"/>
                </a:cubicBezTo>
                <a:cubicBezTo>
                  <a:pt x="10945" y="14024"/>
                  <a:pt x="10854" y="13869"/>
                  <a:pt x="10739" y="138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family matri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family matrix</a:t>
            </a:r>
          </a:p>
        </p:txBody>
      </p:sp>
      <p:pic>
        <p:nvPicPr>
          <p:cNvPr id="246" name="Animated GIF-source (7).gif" descr="Animated GIF-source (7)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97584" y="2275284"/>
            <a:ext cx="7209632" cy="72096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5 family memb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5 family members</a:t>
            </a:r>
          </a:p>
        </p:txBody>
      </p:sp>
      <p:pic>
        <p:nvPicPr>
          <p:cNvPr id="249" name="09.jpg" descr="09.jpg"/>
          <p:cNvPicPr>
            <a:picLocks noChangeAspect="1"/>
          </p:cNvPicPr>
          <p:nvPr/>
        </p:nvPicPr>
        <p:blipFill>
          <a:blip r:embed="rId2">
            <a:extLst/>
          </a:blip>
          <a:srcRect l="28006" t="18387" r="28592" b="14314"/>
          <a:stretch>
            <a:fillRect/>
          </a:stretch>
        </p:blipFill>
        <p:spPr>
          <a:xfrm>
            <a:off x="2287961" y="2701301"/>
            <a:ext cx="2543700" cy="394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265" fill="norm" stroke="1" extrusionOk="0">
                <a:moveTo>
                  <a:pt x="12714" y="1"/>
                </a:moveTo>
                <a:cubicBezTo>
                  <a:pt x="12659" y="9"/>
                  <a:pt x="12571" y="116"/>
                  <a:pt x="12238" y="527"/>
                </a:cubicBezTo>
                <a:cubicBezTo>
                  <a:pt x="12019" y="798"/>
                  <a:pt x="11802" y="1025"/>
                  <a:pt x="11760" y="1028"/>
                </a:cubicBezTo>
                <a:cubicBezTo>
                  <a:pt x="11717" y="1031"/>
                  <a:pt x="11588" y="840"/>
                  <a:pt x="11472" y="606"/>
                </a:cubicBezTo>
                <a:cubicBezTo>
                  <a:pt x="11192" y="43"/>
                  <a:pt x="11154" y="-19"/>
                  <a:pt x="11097" y="18"/>
                </a:cubicBezTo>
                <a:cubicBezTo>
                  <a:pt x="11070" y="35"/>
                  <a:pt x="11180" y="326"/>
                  <a:pt x="11341" y="664"/>
                </a:cubicBezTo>
                <a:lnTo>
                  <a:pt x="11636" y="1278"/>
                </a:lnTo>
                <a:lnTo>
                  <a:pt x="11137" y="2065"/>
                </a:lnTo>
                <a:cubicBezTo>
                  <a:pt x="10863" y="2499"/>
                  <a:pt x="10598" y="2853"/>
                  <a:pt x="10551" y="2853"/>
                </a:cubicBezTo>
                <a:cubicBezTo>
                  <a:pt x="10439" y="2853"/>
                  <a:pt x="9771" y="1968"/>
                  <a:pt x="9771" y="1819"/>
                </a:cubicBezTo>
                <a:cubicBezTo>
                  <a:pt x="9771" y="1757"/>
                  <a:pt x="9916" y="1420"/>
                  <a:pt x="10093" y="1071"/>
                </a:cubicBezTo>
                <a:cubicBezTo>
                  <a:pt x="10443" y="378"/>
                  <a:pt x="10448" y="358"/>
                  <a:pt x="10337" y="358"/>
                </a:cubicBezTo>
                <a:cubicBezTo>
                  <a:pt x="10295" y="358"/>
                  <a:pt x="10130" y="622"/>
                  <a:pt x="9965" y="944"/>
                </a:cubicBezTo>
                <a:cubicBezTo>
                  <a:pt x="9801" y="1267"/>
                  <a:pt x="9630" y="1544"/>
                  <a:pt x="9587" y="1560"/>
                </a:cubicBezTo>
                <a:cubicBezTo>
                  <a:pt x="9545" y="1577"/>
                  <a:pt x="9421" y="1496"/>
                  <a:pt x="9309" y="1381"/>
                </a:cubicBezTo>
                <a:cubicBezTo>
                  <a:pt x="9107" y="1172"/>
                  <a:pt x="9104" y="1170"/>
                  <a:pt x="9259" y="670"/>
                </a:cubicBezTo>
                <a:cubicBezTo>
                  <a:pt x="9345" y="395"/>
                  <a:pt x="9439" y="131"/>
                  <a:pt x="9467" y="86"/>
                </a:cubicBezTo>
                <a:cubicBezTo>
                  <a:pt x="9494" y="41"/>
                  <a:pt x="9475" y="5"/>
                  <a:pt x="9426" y="5"/>
                </a:cubicBezTo>
                <a:cubicBezTo>
                  <a:pt x="9377" y="5"/>
                  <a:pt x="9283" y="162"/>
                  <a:pt x="9219" y="356"/>
                </a:cubicBezTo>
                <a:cubicBezTo>
                  <a:pt x="9154" y="549"/>
                  <a:pt x="9052" y="752"/>
                  <a:pt x="8991" y="805"/>
                </a:cubicBezTo>
                <a:cubicBezTo>
                  <a:pt x="8894" y="890"/>
                  <a:pt x="8857" y="873"/>
                  <a:pt x="8666" y="673"/>
                </a:cubicBezTo>
                <a:cubicBezTo>
                  <a:pt x="8547" y="547"/>
                  <a:pt x="8360" y="390"/>
                  <a:pt x="8251" y="324"/>
                </a:cubicBezTo>
                <a:cubicBezTo>
                  <a:pt x="8143" y="257"/>
                  <a:pt x="8008" y="153"/>
                  <a:pt x="7953" y="91"/>
                </a:cubicBezTo>
                <a:cubicBezTo>
                  <a:pt x="7899" y="28"/>
                  <a:pt x="7829" y="-6"/>
                  <a:pt x="7796" y="16"/>
                </a:cubicBezTo>
                <a:cubicBezTo>
                  <a:pt x="7763" y="37"/>
                  <a:pt x="7984" y="325"/>
                  <a:pt x="8291" y="658"/>
                </a:cubicBezTo>
                <a:cubicBezTo>
                  <a:pt x="8599" y="990"/>
                  <a:pt x="8849" y="1314"/>
                  <a:pt x="8847" y="1381"/>
                </a:cubicBezTo>
                <a:cubicBezTo>
                  <a:pt x="8837" y="1681"/>
                  <a:pt x="8496" y="2957"/>
                  <a:pt x="8412" y="3011"/>
                </a:cubicBezTo>
                <a:cubicBezTo>
                  <a:pt x="8348" y="3052"/>
                  <a:pt x="8281" y="3026"/>
                  <a:pt x="8204" y="2932"/>
                </a:cubicBezTo>
                <a:cubicBezTo>
                  <a:pt x="8143" y="2856"/>
                  <a:pt x="7725" y="2457"/>
                  <a:pt x="7277" y="2046"/>
                </a:cubicBezTo>
                <a:cubicBezTo>
                  <a:pt x="6632" y="1454"/>
                  <a:pt x="6464" y="1256"/>
                  <a:pt x="6464" y="1094"/>
                </a:cubicBezTo>
                <a:cubicBezTo>
                  <a:pt x="6464" y="749"/>
                  <a:pt x="6262" y="5"/>
                  <a:pt x="6169" y="5"/>
                </a:cubicBezTo>
                <a:cubicBezTo>
                  <a:pt x="6121" y="5"/>
                  <a:pt x="6103" y="77"/>
                  <a:pt x="6129" y="165"/>
                </a:cubicBezTo>
                <a:cubicBezTo>
                  <a:pt x="6240" y="545"/>
                  <a:pt x="6284" y="993"/>
                  <a:pt x="6213" y="1021"/>
                </a:cubicBezTo>
                <a:cubicBezTo>
                  <a:pt x="6170" y="1038"/>
                  <a:pt x="5899" y="860"/>
                  <a:pt x="5610" y="625"/>
                </a:cubicBezTo>
                <a:cubicBezTo>
                  <a:pt x="5031" y="155"/>
                  <a:pt x="4742" y="-31"/>
                  <a:pt x="4666" y="18"/>
                </a:cubicBezTo>
                <a:cubicBezTo>
                  <a:pt x="4638" y="35"/>
                  <a:pt x="4851" y="227"/>
                  <a:pt x="5138" y="444"/>
                </a:cubicBezTo>
                <a:cubicBezTo>
                  <a:pt x="5814" y="953"/>
                  <a:pt x="5691" y="1092"/>
                  <a:pt x="4991" y="610"/>
                </a:cubicBezTo>
                <a:cubicBezTo>
                  <a:pt x="4685" y="401"/>
                  <a:pt x="4483" y="301"/>
                  <a:pt x="4458" y="349"/>
                </a:cubicBezTo>
                <a:cubicBezTo>
                  <a:pt x="4436" y="392"/>
                  <a:pt x="4605" y="550"/>
                  <a:pt x="4830" y="700"/>
                </a:cubicBezTo>
                <a:cubicBezTo>
                  <a:pt x="5460" y="1121"/>
                  <a:pt x="6287" y="1770"/>
                  <a:pt x="6370" y="1909"/>
                </a:cubicBezTo>
                <a:cubicBezTo>
                  <a:pt x="6492" y="2115"/>
                  <a:pt x="6582" y="2922"/>
                  <a:pt x="6487" y="2960"/>
                </a:cubicBezTo>
                <a:cubicBezTo>
                  <a:pt x="6440" y="2979"/>
                  <a:pt x="6253" y="2870"/>
                  <a:pt x="6072" y="2718"/>
                </a:cubicBezTo>
                <a:cubicBezTo>
                  <a:pt x="5890" y="2566"/>
                  <a:pt x="5406" y="2192"/>
                  <a:pt x="4997" y="1886"/>
                </a:cubicBezTo>
                <a:cubicBezTo>
                  <a:pt x="4349" y="1401"/>
                  <a:pt x="4206" y="1249"/>
                  <a:pt x="3879" y="711"/>
                </a:cubicBezTo>
                <a:cubicBezTo>
                  <a:pt x="3521" y="121"/>
                  <a:pt x="3337" y="-102"/>
                  <a:pt x="3337" y="50"/>
                </a:cubicBezTo>
                <a:cubicBezTo>
                  <a:pt x="3337" y="87"/>
                  <a:pt x="3423" y="263"/>
                  <a:pt x="3528" y="441"/>
                </a:cubicBezTo>
                <a:cubicBezTo>
                  <a:pt x="3830" y="957"/>
                  <a:pt x="3553" y="1033"/>
                  <a:pt x="3200" y="531"/>
                </a:cubicBezTo>
                <a:cubicBezTo>
                  <a:pt x="3108" y="401"/>
                  <a:pt x="2987" y="305"/>
                  <a:pt x="2932" y="317"/>
                </a:cubicBezTo>
                <a:cubicBezTo>
                  <a:pt x="2877" y="330"/>
                  <a:pt x="2716" y="278"/>
                  <a:pt x="2574" y="202"/>
                </a:cubicBezTo>
                <a:cubicBezTo>
                  <a:pt x="2328" y="71"/>
                  <a:pt x="2145" y="25"/>
                  <a:pt x="2145" y="95"/>
                </a:cubicBezTo>
                <a:cubicBezTo>
                  <a:pt x="2145" y="112"/>
                  <a:pt x="2385" y="276"/>
                  <a:pt x="2681" y="461"/>
                </a:cubicBezTo>
                <a:cubicBezTo>
                  <a:pt x="2976" y="645"/>
                  <a:pt x="3247" y="846"/>
                  <a:pt x="3280" y="906"/>
                </a:cubicBezTo>
                <a:cubicBezTo>
                  <a:pt x="3423" y="1162"/>
                  <a:pt x="3186" y="1094"/>
                  <a:pt x="2490" y="681"/>
                </a:cubicBezTo>
                <a:cubicBezTo>
                  <a:pt x="2081" y="438"/>
                  <a:pt x="1726" y="254"/>
                  <a:pt x="1700" y="270"/>
                </a:cubicBezTo>
                <a:cubicBezTo>
                  <a:pt x="1674" y="287"/>
                  <a:pt x="1556" y="242"/>
                  <a:pt x="1439" y="172"/>
                </a:cubicBezTo>
                <a:cubicBezTo>
                  <a:pt x="1280" y="77"/>
                  <a:pt x="1224" y="65"/>
                  <a:pt x="1224" y="129"/>
                </a:cubicBezTo>
                <a:cubicBezTo>
                  <a:pt x="1224" y="177"/>
                  <a:pt x="1272" y="245"/>
                  <a:pt x="1328" y="281"/>
                </a:cubicBezTo>
                <a:cubicBezTo>
                  <a:pt x="1384" y="317"/>
                  <a:pt x="1400" y="377"/>
                  <a:pt x="1365" y="414"/>
                </a:cubicBezTo>
                <a:cubicBezTo>
                  <a:pt x="1323" y="457"/>
                  <a:pt x="1192" y="417"/>
                  <a:pt x="983" y="300"/>
                </a:cubicBezTo>
                <a:cubicBezTo>
                  <a:pt x="644" y="110"/>
                  <a:pt x="535" y="87"/>
                  <a:pt x="441" y="185"/>
                </a:cubicBezTo>
                <a:cubicBezTo>
                  <a:pt x="401" y="227"/>
                  <a:pt x="338" y="222"/>
                  <a:pt x="247" y="174"/>
                </a:cubicBezTo>
                <a:cubicBezTo>
                  <a:pt x="149" y="122"/>
                  <a:pt x="88" y="121"/>
                  <a:pt x="13" y="170"/>
                </a:cubicBezTo>
                <a:cubicBezTo>
                  <a:pt x="-63" y="218"/>
                  <a:pt x="198" y="426"/>
                  <a:pt x="1004" y="959"/>
                </a:cubicBezTo>
                <a:cubicBezTo>
                  <a:pt x="2555" y="1986"/>
                  <a:pt x="4368" y="3437"/>
                  <a:pt x="5386" y="4468"/>
                </a:cubicBezTo>
                <a:cubicBezTo>
                  <a:pt x="7044" y="6148"/>
                  <a:pt x="7586" y="6893"/>
                  <a:pt x="8245" y="8403"/>
                </a:cubicBezTo>
                <a:cubicBezTo>
                  <a:pt x="8491" y="8967"/>
                  <a:pt x="8588" y="10682"/>
                  <a:pt x="8402" y="11159"/>
                </a:cubicBezTo>
                <a:cubicBezTo>
                  <a:pt x="8357" y="11275"/>
                  <a:pt x="8292" y="11553"/>
                  <a:pt x="8261" y="11780"/>
                </a:cubicBezTo>
                <a:cubicBezTo>
                  <a:pt x="8230" y="12006"/>
                  <a:pt x="8143" y="12377"/>
                  <a:pt x="8067" y="12603"/>
                </a:cubicBezTo>
                <a:cubicBezTo>
                  <a:pt x="7991" y="12829"/>
                  <a:pt x="7825" y="13370"/>
                  <a:pt x="7696" y="13806"/>
                </a:cubicBezTo>
                <a:cubicBezTo>
                  <a:pt x="7246" y="15319"/>
                  <a:pt x="6812" y="16664"/>
                  <a:pt x="6410" y="17801"/>
                </a:cubicBezTo>
                <a:cubicBezTo>
                  <a:pt x="6279" y="18172"/>
                  <a:pt x="6136" y="18585"/>
                  <a:pt x="6092" y="18718"/>
                </a:cubicBezTo>
                <a:cubicBezTo>
                  <a:pt x="6048" y="18852"/>
                  <a:pt x="5928" y="19173"/>
                  <a:pt x="5824" y="19433"/>
                </a:cubicBezTo>
                <a:cubicBezTo>
                  <a:pt x="5601" y="19992"/>
                  <a:pt x="5592" y="20126"/>
                  <a:pt x="5767" y="20169"/>
                </a:cubicBezTo>
                <a:cubicBezTo>
                  <a:pt x="5842" y="20188"/>
                  <a:pt x="5877" y="20249"/>
                  <a:pt x="5851" y="20313"/>
                </a:cubicBezTo>
                <a:cubicBezTo>
                  <a:pt x="5826" y="20373"/>
                  <a:pt x="5872" y="20457"/>
                  <a:pt x="5951" y="20499"/>
                </a:cubicBezTo>
                <a:cubicBezTo>
                  <a:pt x="6099" y="20577"/>
                  <a:pt x="6152" y="20525"/>
                  <a:pt x="6474" y="19985"/>
                </a:cubicBezTo>
                <a:cubicBezTo>
                  <a:pt x="6621" y="19737"/>
                  <a:pt x="6738" y="19915"/>
                  <a:pt x="6738" y="20387"/>
                </a:cubicBezTo>
                <a:cubicBezTo>
                  <a:pt x="6738" y="20653"/>
                  <a:pt x="6776" y="20857"/>
                  <a:pt x="6829" y="20862"/>
                </a:cubicBezTo>
                <a:cubicBezTo>
                  <a:pt x="6879" y="20867"/>
                  <a:pt x="6966" y="20874"/>
                  <a:pt x="7019" y="20877"/>
                </a:cubicBezTo>
                <a:cubicBezTo>
                  <a:pt x="7073" y="20881"/>
                  <a:pt x="7250" y="20689"/>
                  <a:pt x="7411" y="20452"/>
                </a:cubicBezTo>
                <a:cubicBezTo>
                  <a:pt x="7572" y="20214"/>
                  <a:pt x="7743" y="20015"/>
                  <a:pt x="7793" y="20011"/>
                </a:cubicBezTo>
                <a:cubicBezTo>
                  <a:pt x="7842" y="20006"/>
                  <a:pt x="7925" y="20231"/>
                  <a:pt x="7977" y="20512"/>
                </a:cubicBezTo>
                <a:cubicBezTo>
                  <a:pt x="8029" y="20792"/>
                  <a:pt x="8110" y="21043"/>
                  <a:pt x="8154" y="21070"/>
                </a:cubicBezTo>
                <a:cubicBezTo>
                  <a:pt x="8200" y="21098"/>
                  <a:pt x="8206" y="20967"/>
                  <a:pt x="8171" y="20766"/>
                </a:cubicBezTo>
                <a:cubicBezTo>
                  <a:pt x="7974" y="19643"/>
                  <a:pt x="7981" y="19564"/>
                  <a:pt x="8305" y="19093"/>
                </a:cubicBezTo>
                <a:cubicBezTo>
                  <a:pt x="8649" y="18593"/>
                  <a:pt x="8761" y="18481"/>
                  <a:pt x="8851" y="18547"/>
                </a:cubicBezTo>
                <a:cubicBezTo>
                  <a:pt x="8885" y="18573"/>
                  <a:pt x="8989" y="18865"/>
                  <a:pt x="9082" y="19196"/>
                </a:cubicBezTo>
                <a:lnTo>
                  <a:pt x="9249" y="19797"/>
                </a:lnTo>
                <a:lnTo>
                  <a:pt x="8867" y="20417"/>
                </a:lnTo>
                <a:cubicBezTo>
                  <a:pt x="8657" y="20758"/>
                  <a:pt x="8486" y="21063"/>
                  <a:pt x="8486" y="21096"/>
                </a:cubicBezTo>
                <a:cubicBezTo>
                  <a:pt x="8486" y="21231"/>
                  <a:pt x="8668" y="21066"/>
                  <a:pt x="8837" y="20779"/>
                </a:cubicBezTo>
                <a:cubicBezTo>
                  <a:pt x="9233" y="20109"/>
                  <a:pt x="9214" y="20132"/>
                  <a:pt x="9349" y="20203"/>
                </a:cubicBezTo>
                <a:cubicBezTo>
                  <a:pt x="9419" y="20240"/>
                  <a:pt x="9501" y="20362"/>
                  <a:pt x="9533" y="20471"/>
                </a:cubicBezTo>
                <a:cubicBezTo>
                  <a:pt x="9566" y="20580"/>
                  <a:pt x="9661" y="20810"/>
                  <a:pt x="9744" y="20982"/>
                </a:cubicBezTo>
                <a:cubicBezTo>
                  <a:pt x="9994" y="21498"/>
                  <a:pt x="9983" y="21147"/>
                  <a:pt x="9731" y="20527"/>
                </a:cubicBezTo>
                <a:cubicBezTo>
                  <a:pt x="9602" y="20209"/>
                  <a:pt x="9493" y="19892"/>
                  <a:pt x="9493" y="19823"/>
                </a:cubicBezTo>
                <a:cubicBezTo>
                  <a:pt x="9493" y="19672"/>
                  <a:pt x="10089" y="18631"/>
                  <a:pt x="10223" y="18545"/>
                </a:cubicBezTo>
                <a:cubicBezTo>
                  <a:pt x="10286" y="18505"/>
                  <a:pt x="10328" y="18512"/>
                  <a:pt x="10354" y="18569"/>
                </a:cubicBezTo>
                <a:cubicBezTo>
                  <a:pt x="10684" y="19281"/>
                  <a:pt x="10873" y="19744"/>
                  <a:pt x="10873" y="19846"/>
                </a:cubicBezTo>
                <a:cubicBezTo>
                  <a:pt x="10873" y="19947"/>
                  <a:pt x="10451" y="20862"/>
                  <a:pt x="10253" y="21192"/>
                </a:cubicBezTo>
                <a:cubicBezTo>
                  <a:pt x="10229" y="21232"/>
                  <a:pt x="10253" y="21265"/>
                  <a:pt x="10307" y="21265"/>
                </a:cubicBezTo>
                <a:cubicBezTo>
                  <a:pt x="10360" y="21265"/>
                  <a:pt x="10529" y="21020"/>
                  <a:pt x="10678" y="20721"/>
                </a:cubicBezTo>
                <a:cubicBezTo>
                  <a:pt x="10828" y="20422"/>
                  <a:pt x="10982" y="20180"/>
                  <a:pt x="11023" y="20180"/>
                </a:cubicBezTo>
                <a:cubicBezTo>
                  <a:pt x="11064" y="20180"/>
                  <a:pt x="11232" y="20404"/>
                  <a:pt x="11395" y="20678"/>
                </a:cubicBezTo>
                <a:cubicBezTo>
                  <a:pt x="11780" y="21327"/>
                  <a:pt x="11765" y="21311"/>
                  <a:pt x="11887" y="21188"/>
                </a:cubicBezTo>
                <a:cubicBezTo>
                  <a:pt x="11967" y="21106"/>
                  <a:pt x="12019" y="21098"/>
                  <a:pt x="12115" y="21149"/>
                </a:cubicBezTo>
                <a:cubicBezTo>
                  <a:pt x="12215" y="21202"/>
                  <a:pt x="12256" y="21171"/>
                  <a:pt x="12325" y="20991"/>
                </a:cubicBezTo>
                <a:cubicBezTo>
                  <a:pt x="12580" y="20329"/>
                  <a:pt x="12672" y="20140"/>
                  <a:pt x="12741" y="20131"/>
                </a:cubicBezTo>
                <a:cubicBezTo>
                  <a:pt x="12782" y="20125"/>
                  <a:pt x="12948" y="20324"/>
                  <a:pt x="13109" y="20571"/>
                </a:cubicBezTo>
                <a:cubicBezTo>
                  <a:pt x="13270" y="20819"/>
                  <a:pt x="13433" y="21042"/>
                  <a:pt x="13470" y="21066"/>
                </a:cubicBezTo>
                <a:cubicBezTo>
                  <a:pt x="13626" y="21165"/>
                  <a:pt x="13515" y="20916"/>
                  <a:pt x="13159" y="20362"/>
                </a:cubicBezTo>
                <a:cubicBezTo>
                  <a:pt x="12819" y="19832"/>
                  <a:pt x="12788" y="19738"/>
                  <a:pt x="12841" y="19446"/>
                </a:cubicBezTo>
                <a:cubicBezTo>
                  <a:pt x="12879" y="19238"/>
                  <a:pt x="12961" y="19089"/>
                  <a:pt x="13069" y="19033"/>
                </a:cubicBezTo>
                <a:cubicBezTo>
                  <a:pt x="13161" y="18985"/>
                  <a:pt x="13265" y="18894"/>
                  <a:pt x="13300" y="18832"/>
                </a:cubicBezTo>
                <a:cubicBezTo>
                  <a:pt x="13381" y="18685"/>
                  <a:pt x="13461" y="18753"/>
                  <a:pt x="13718" y="19168"/>
                </a:cubicBezTo>
                <a:cubicBezTo>
                  <a:pt x="13911" y="19481"/>
                  <a:pt x="13925" y="19567"/>
                  <a:pt x="13875" y="20283"/>
                </a:cubicBezTo>
                <a:cubicBezTo>
                  <a:pt x="13844" y="20740"/>
                  <a:pt x="13856" y="21000"/>
                  <a:pt x="13902" y="20914"/>
                </a:cubicBezTo>
                <a:cubicBezTo>
                  <a:pt x="13945" y="20833"/>
                  <a:pt x="13984" y="20646"/>
                  <a:pt x="13989" y="20499"/>
                </a:cubicBezTo>
                <a:cubicBezTo>
                  <a:pt x="13994" y="20351"/>
                  <a:pt x="14055" y="20180"/>
                  <a:pt x="14127" y="20118"/>
                </a:cubicBezTo>
                <a:cubicBezTo>
                  <a:pt x="14247" y="20012"/>
                  <a:pt x="14272" y="20027"/>
                  <a:pt x="14495" y="20349"/>
                </a:cubicBezTo>
                <a:cubicBezTo>
                  <a:pt x="14626" y="20538"/>
                  <a:pt x="14732" y="20716"/>
                  <a:pt x="14732" y="20745"/>
                </a:cubicBezTo>
                <a:cubicBezTo>
                  <a:pt x="14732" y="20810"/>
                  <a:pt x="14925" y="20809"/>
                  <a:pt x="15084" y="20745"/>
                </a:cubicBezTo>
                <a:cubicBezTo>
                  <a:pt x="15174" y="20708"/>
                  <a:pt x="15188" y="20606"/>
                  <a:pt x="15141" y="20343"/>
                </a:cubicBezTo>
                <a:cubicBezTo>
                  <a:pt x="15059" y="19882"/>
                  <a:pt x="15217" y="19805"/>
                  <a:pt x="15469" y="20180"/>
                </a:cubicBezTo>
                <a:cubicBezTo>
                  <a:pt x="15662" y="20467"/>
                  <a:pt x="15865" y="20488"/>
                  <a:pt x="15820" y="20216"/>
                </a:cubicBezTo>
                <a:cubicBezTo>
                  <a:pt x="15806" y="20131"/>
                  <a:pt x="15825" y="20032"/>
                  <a:pt x="15861" y="19996"/>
                </a:cubicBezTo>
                <a:cubicBezTo>
                  <a:pt x="15896" y="19960"/>
                  <a:pt x="15863" y="19800"/>
                  <a:pt x="15790" y="19643"/>
                </a:cubicBezTo>
                <a:cubicBezTo>
                  <a:pt x="15717" y="19485"/>
                  <a:pt x="15512" y="18920"/>
                  <a:pt x="15332" y="18387"/>
                </a:cubicBezTo>
                <a:cubicBezTo>
                  <a:pt x="14912" y="17147"/>
                  <a:pt x="14562" y="16131"/>
                  <a:pt x="14451" y="15832"/>
                </a:cubicBezTo>
                <a:cubicBezTo>
                  <a:pt x="14403" y="15703"/>
                  <a:pt x="14305" y="15387"/>
                  <a:pt x="14234" y="15128"/>
                </a:cubicBezTo>
                <a:cubicBezTo>
                  <a:pt x="14163" y="14870"/>
                  <a:pt x="14022" y="14408"/>
                  <a:pt x="13919" y="14101"/>
                </a:cubicBezTo>
                <a:cubicBezTo>
                  <a:pt x="13649" y="13300"/>
                  <a:pt x="13441" y="12551"/>
                  <a:pt x="13172" y="11399"/>
                </a:cubicBezTo>
                <a:cubicBezTo>
                  <a:pt x="13052" y="10882"/>
                  <a:pt x="13021" y="9455"/>
                  <a:pt x="13119" y="8992"/>
                </a:cubicBezTo>
                <a:cubicBezTo>
                  <a:pt x="13195" y="8631"/>
                  <a:pt x="13412" y="8024"/>
                  <a:pt x="13531" y="7845"/>
                </a:cubicBezTo>
                <a:cubicBezTo>
                  <a:pt x="13573" y="7780"/>
                  <a:pt x="13679" y="7573"/>
                  <a:pt x="13765" y="7385"/>
                </a:cubicBezTo>
                <a:cubicBezTo>
                  <a:pt x="14007" y="6854"/>
                  <a:pt x="15444" y="5088"/>
                  <a:pt x="16159" y="4445"/>
                </a:cubicBezTo>
                <a:cubicBezTo>
                  <a:pt x="16511" y="4127"/>
                  <a:pt x="16901" y="3770"/>
                  <a:pt x="17022" y="3653"/>
                </a:cubicBezTo>
                <a:cubicBezTo>
                  <a:pt x="17746" y="2955"/>
                  <a:pt x="19330" y="1712"/>
                  <a:pt x="20367" y="1026"/>
                </a:cubicBezTo>
                <a:cubicBezTo>
                  <a:pt x="21300" y="408"/>
                  <a:pt x="21537" y="220"/>
                  <a:pt x="21435" y="178"/>
                </a:cubicBezTo>
                <a:cubicBezTo>
                  <a:pt x="21194" y="81"/>
                  <a:pt x="21106" y="118"/>
                  <a:pt x="20467" y="606"/>
                </a:cubicBezTo>
                <a:cubicBezTo>
                  <a:pt x="18125" y="2395"/>
                  <a:pt x="17305" y="2868"/>
                  <a:pt x="18077" y="1986"/>
                </a:cubicBezTo>
                <a:cubicBezTo>
                  <a:pt x="18307" y="1723"/>
                  <a:pt x="18741" y="1402"/>
                  <a:pt x="19510" y="925"/>
                </a:cubicBezTo>
                <a:cubicBezTo>
                  <a:pt x="20450" y="341"/>
                  <a:pt x="20790" y="63"/>
                  <a:pt x="20561" y="63"/>
                </a:cubicBezTo>
                <a:cubicBezTo>
                  <a:pt x="20532" y="63"/>
                  <a:pt x="20266" y="210"/>
                  <a:pt x="19972" y="390"/>
                </a:cubicBezTo>
                <a:cubicBezTo>
                  <a:pt x="19382" y="750"/>
                  <a:pt x="19178" y="733"/>
                  <a:pt x="19567" y="358"/>
                </a:cubicBezTo>
                <a:cubicBezTo>
                  <a:pt x="19702" y="227"/>
                  <a:pt x="19787" y="103"/>
                  <a:pt x="19754" y="82"/>
                </a:cubicBezTo>
                <a:cubicBezTo>
                  <a:pt x="19637" y="7"/>
                  <a:pt x="19254" y="313"/>
                  <a:pt x="18790" y="848"/>
                </a:cubicBezTo>
                <a:cubicBezTo>
                  <a:pt x="18216" y="1510"/>
                  <a:pt x="18109" y="1602"/>
                  <a:pt x="17076" y="2348"/>
                </a:cubicBezTo>
                <a:cubicBezTo>
                  <a:pt x="16614" y="2681"/>
                  <a:pt x="16220" y="2918"/>
                  <a:pt x="16175" y="2889"/>
                </a:cubicBezTo>
                <a:cubicBezTo>
                  <a:pt x="16096" y="2838"/>
                  <a:pt x="16576" y="1752"/>
                  <a:pt x="16801" y="1473"/>
                </a:cubicBezTo>
                <a:cubicBezTo>
                  <a:pt x="16867" y="1392"/>
                  <a:pt x="17319" y="1050"/>
                  <a:pt x="17806" y="711"/>
                </a:cubicBezTo>
                <a:cubicBezTo>
                  <a:pt x="18292" y="372"/>
                  <a:pt x="18642" y="83"/>
                  <a:pt x="18586" y="71"/>
                </a:cubicBezTo>
                <a:cubicBezTo>
                  <a:pt x="18530" y="59"/>
                  <a:pt x="18372" y="120"/>
                  <a:pt x="18234" y="204"/>
                </a:cubicBezTo>
                <a:cubicBezTo>
                  <a:pt x="18096" y="288"/>
                  <a:pt x="17948" y="358"/>
                  <a:pt x="17903" y="358"/>
                </a:cubicBezTo>
                <a:cubicBezTo>
                  <a:pt x="17858" y="358"/>
                  <a:pt x="17705" y="428"/>
                  <a:pt x="17565" y="514"/>
                </a:cubicBezTo>
                <a:cubicBezTo>
                  <a:pt x="17361" y="639"/>
                  <a:pt x="17302" y="652"/>
                  <a:pt x="17260" y="583"/>
                </a:cubicBezTo>
                <a:cubicBezTo>
                  <a:pt x="17231" y="535"/>
                  <a:pt x="17248" y="423"/>
                  <a:pt x="17300" y="334"/>
                </a:cubicBezTo>
                <a:cubicBezTo>
                  <a:pt x="17415" y="142"/>
                  <a:pt x="17425" y="-13"/>
                  <a:pt x="17320" y="28"/>
                </a:cubicBezTo>
                <a:cubicBezTo>
                  <a:pt x="17279" y="45"/>
                  <a:pt x="17147" y="284"/>
                  <a:pt x="17026" y="561"/>
                </a:cubicBezTo>
                <a:cubicBezTo>
                  <a:pt x="16871" y="914"/>
                  <a:pt x="16726" y="1112"/>
                  <a:pt x="16550" y="1220"/>
                </a:cubicBezTo>
                <a:cubicBezTo>
                  <a:pt x="16205" y="1432"/>
                  <a:pt x="16148" y="1312"/>
                  <a:pt x="16326" y="758"/>
                </a:cubicBezTo>
                <a:cubicBezTo>
                  <a:pt x="16457" y="350"/>
                  <a:pt x="16458" y="233"/>
                  <a:pt x="16329" y="315"/>
                </a:cubicBezTo>
                <a:cubicBezTo>
                  <a:pt x="16298" y="335"/>
                  <a:pt x="16172" y="662"/>
                  <a:pt x="16051" y="1041"/>
                </a:cubicBezTo>
                <a:cubicBezTo>
                  <a:pt x="15863" y="1633"/>
                  <a:pt x="15788" y="1766"/>
                  <a:pt x="15502" y="1997"/>
                </a:cubicBezTo>
                <a:cubicBezTo>
                  <a:pt x="15320" y="2145"/>
                  <a:pt x="15021" y="2392"/>
                  <a:pt x="14840" y="2545"/>
                </a:cubicBezTo>
                <a:cubicBezTo>
                  <a:pt x="14658" y="2698"/>
                  <a:pt x="14481" y="2804"/>
                  <a:pt x="14445" y="2780"/>
                </a:cubicBezTo>
                <a:cubicBezTo>
                  <a:pt x="14408" y="2756"/>
                  <a:pt x="14407" y="2418"/>
                  <a:pt x="14441" y="2029"/>
                </a:cubicBezTo>
                <a:lnTo>
                  <a:pt x="14501" y="1321"/>
                </a:lnTo>
                <a:lnTo>
                  <a:pt x="15000" y="882"/>
                </a:lnTo>
                <a:cubicBezTo>
                  <a:pt x="15275" y="641"/>
                  <a:pt x="15604" y="374"/>
                  <a:pt x="15730" y="285"/>
                </a:cubicBezTo>
                <a:cubicBezTo>
                  <a:pt x="15856" y="197"/>
                  <a:pt x="15934" y="105"/>
                  <a:pt x="15901" y="84"/>
                </a:cubicBezTo>
                <a:cubicBezTo>
                  <a:pt x="15808" y="25"/>
                  <a:pt x="15628" y="145"/>
                  <a:pt x="15097" y="619"/>
                </a:cubicBezTo>
                <a:cubicBezTo>
                  <a:pt x="14828" y="860"/>
                  <a:pt x="14571" y="1042"/>
                  <a:pt x="14525" y="1023"/>
                </a:cubicBezTo>
                <a:cubicBezTo>
                  <a:pt x="14479" y="1005"/>
                  <a:pt x="14449" y="840"/>
                  <a:pt x="14461" y="658"/>
                </a:cubicBezTo>
                <a:cubicBezTo>
                  <a:pt x="14494" y="171"/>
                  <a:pt x="14468" y="5"/>
                  <a:pt x="14358" y="5"/>
                </a:cubicBezTo>
                <a:cubicBezTo>
                  <a:pt x="14301" y="5"/>
                  <a:pt x="14269" y="89"/>
                  <a:pt x="14284" y="200"/>
                </a:cubicBezTo>
                <a:cubicBezTo>
                  <a:pt x="14305" y="358"/>
                  <a:pt x="14193" y="507"/>
                  <a:pt x="13678" y="993"/>
                </a:cubicBezTo>
                <a:cubicBezTo>
                  <a:pt x="13329" y="1323"/>
                  <a:pt x="13013" y="1572"/>
                  <a:pt x="12978" y="1548"/>
                </a:cubicBezTo>
                <a:cubicBezTo>
                  <a:pt x="12943" y="1523"/>
                  <a:pt x="12832" y="1251"/>
                  <a:pt x="12731" y="944"/>
                </a:cubicBezTo>
                <a:cubicBezTo>
                  <a:pt x="12566" y="445"/>
                  <a:pt x="12563" y="368"/>
                  <a:pt x="12684" y="219"/>
                </a:cubicBezTo>
                <a:cubicBezTo>
                  <a:pt x="12758" y="127"/>
                  <a:pt x="12793" y="36"/>
                  <a:pt x="12764" y="18"/>
                </a:cubicBezTo>
                <a:cubicBezTo>
                  <a:pt x="12745" y="6"/>
                  <a:pt x="12732" y="-2"/>
                  <a:pt x="12714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0" name="11.jpg" descr="11.jpg"/>
          <p:cNvPicPr>
            <a:picLocks noChangeAspect="1"/>
          </p:cNvPicPr>
          <p:nvPr/>
        </p:nvPicPr>
        <p:blipFill>
          <a:blip r:embed="rId3">
            <a:extLst/>
          </a:blip>
          <a:srcRect l="23274" t="34545" r="24387" b="17861"/>
          <a:stretch>
            <a:fillRect/>
          </a:stretch>
        </p:blipFill>
        <p:spPr>
          <a:xfrm>
            <a:off x="4180916" y="4067737"/>
            <a:ext cx="2495327" cy="2269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1" h="21309" fill="norm" stroke="1" extrusionOk="0">
                <a:moveTo>
                  <a:pt x="8846" y="8"/>
                </a:moveTo>
                <a:cubicBezTo>
                  <a:pt x="8823" y="-7"/>
                  <a:pt x="8799" y="0"/>
                  <a:pt x="8774" y="27"/>
                </a:cubicBezTo>
                <a:cubicBezTo>
                  <a:pt x="8740" y="64"/>
                  <a:pt x="8217" y="4087"/>
                  <a:pt x="8188" y="4529"/>
                </a:cubicBezTo>
                <a:cubicBezTo>
                  <a:pt x="8177" y="4702"/>
                  <a:pt x="8131" y="4842"/>
                  <a:pt x="8089" y="4842"/>
                </a:cubicBezTo>
                <a:cubicBezTo>
                  <a:pt x="7986" y="4844"/>
                  <a:pt x="7913" y="4215"/>
                  <a:pt x="7905" y="3247"/>
                </a:cubicBezTo>
                <a:cubicBezTo>
                  <a:pt x="7900" y="2664"/>
                  <a:pt x="7871" y="2420"/>
                  <a:pt x="7792" y="2349"/>
                </a:cubicBezTo>
                <a:cubicBezTo>
                  <a:pt x="7678" y="2245"/>
                  <a:pt x="7565" y="1294"/>
                  <a:pt x="7578" y="534"/>
                </a:cubicBezTo>
                <a:cubicBezTo>
                  <a:pt x="7583" y="220"/>
                  <a:pt x="7556" y="94"/>
                  <a:pt x="7482" y="94"/>
                </a:cubicBezTo>
                <a:cubicBezTo>
                  <a:pt x="7426" y="94"/>
                  <a:pt x="7359" y="199"/>
                  <a:pt x="7336" y="325"/>
                </a:cubicBezTo>
                <a:cubicBezTo>
                  <a:pt x="7262" y="727"/>
                  <a:pt x="6917" y="3273"/>
                  <a:pt x="6831" y="4048"/>
                </a:cubicBezTo>
                <a:cubicBezTo>
                  <a:pt x="6751" y="4771"/>
                  <a:pt x="6650" y="5082"/>
                  <a:pt x="6576" y="4831"/>
                </a:cubicBezTo>
                <a:cubicBezTo>
                  <a:pt x="6488" y="4536"/>
                  <a:pt x="6226" y="1427"/>
                  <a:pt x="6225" y="661"/>
                </a:cubicBezTo>
                <a:cubicBezTo>
                  <a:pt x="6224" y="226"/>
                  <a:pt x="6111" y="-65"/>
                  <a:pt x="6044" y="195"/>
                </a:cubicBezTo>
                <a:cubicBezTo>
                  <a:pt x="5966" y="495"/>
                  <a:pt x="5602" y="3165"/>
                  <a:pt x="5529" y="3966"/>
                </a:cubicBezTo>
                <a:cubicBezTo>
                  <a:pt x="5433" y="5024"/>
                  <a:pt x="5408" y="5145"/>
                  <a:pt x="5314" y="5040"/>
                </a:cubicBezTo>
                <a:cubicBezTo>
                  <a:pt x="5204" y="4915"/>
                  <a:pt x="5068" y="3403"/>
                  <a:pt x="5018" y="1760"/>
                </a:cubicBezTo>
                <a:cubicBezTo>
                  <a:pt x="4989" y="827"/>
                  <a:pt x="4938" y="221"/>
                  <a:pt x="4892" y="221"/>
                </a:cubicBezTo>
                <a:cubicBezTo>
                  <a:pt x="4850" y="221"/>
                  <a:pt x="4747" y="640"/>
                  <a:pt x="4663" y="1153"/>
                </a:cubicBezTo>
                <a:cubicBezTo>
                  <a:pt x="4580" y="1665"/>
                  <a:pt x="4470" y="2132"/>
                  <a:pt x="4418" y="2189"/>
                </a:cubicBezTo>
                <a:cubicBezTo>
                  <a:pt x="4366" y="2246"/>
                  <a:pt x="4322" y="2407"/>
                  <a:pt x="4319" y="2546"/>
                </a:cubicBezTo>
                <a:cubicBezTo>
                  <a:pt x="4309" y="3084"/>
                  <a:pt x="4125" y="3881"/>
                  <a:pt x="4012" y="3881"/>
                </a:cubicBezTo>
                <a:cubicBezTo>
                  <a:pt x="3925" y="3881"/>
                  <a:pt x="3892" y="3660"/>
                  <a:pt x="3845" y="2800"/>
                </a:cubicBezTo>
                <a:cubicBezTo>
                  <a:pt x="3813" y="2205"/>
                  <a:pt x="3804" y="1411"/>
                  <a:pt x="3828" y="1033"/>
                </a:cubicBezTo>
                <a:cubicBezTo>
                  <a:pt x="3863" y="489"/>
                  <a:pt x="3852" y="344"/>
                  <a:pt x="3770" y="344"/>
                </a:cubicBezTo>
                <a:cubicBezTo>
                  <a:pt x="3701" y="344"/>
                  <a:pt x="3619" y="617"/>
                  <a:pt x="3518" y="1197"/>
                </a:cubicBezTo>
                <a:cubicBezTo>
                  <a:pt x="3389" y="1941"/>
                  <a:pt x="3351" y="2051"/>
                  <a:pt x="3218" y="2051"/>
                </a:cubicBezTo>
                <a:cubicBezTo>
                  <a:pt x="3104" y="2051"/>
                  <a:pt x="3056" y="2122"/>
                  <a:pt x="3027" y="2327"/>
                </a:cubicBezTo>
                <a:cubicBezTo>
                  <a:pt x="3006" y="2477"/>
                  <a:pt x="2957" y="2589"/>
                  <a:pt x="2915" y="2576"/>
                </a:cubicBezTo>
                <a:cubicBezTo>
                  <a:pt x="2869" y="2562"/>
                  <a:pt x="2837" y="2134"/>
                  <a:pt x="2836" y="1518"/>
                </a:cubicBezTo>
                <a:cubicBezTo>
                  <a:pt x="2836" y="818"/>
                  <a:pt x="2807" y="473"/>
                  <a:pt x="2748" y="452"/>
                </a:cubicBezTo>
                <a:cubicBezTo>
                  <a:pt x="2658" y="419"/>
                  <a:pt x="2613" y="592"/>
                  <a:pt x="2526" y="1302"/>
                </a:cubicBezTo>
                <a:cubicBezTo>
                  <a:pt x="2460" y="1849"/>
                  <a:pt x="2367" y="2049"/>
                  <a:pt x="2233" y="1928"/>
                </a:cubicBezTo>
                <a:cubicBezTo>
                  <a:pt x="2178" y="1877"/>
                  <a:pt x="2085" y="1848"/>
                  <a:pt x="2029" y="1861"/>
                </a:cubicBezTo>
                <a:cubicBezTo>
                  <a:pt x="1920" y="1886"/>
                  <a:pt x="1901" y="1622"/>
                  <a:pt x="1967" y="970"/>
                </a:cubicBezTo>
                <a:cubicBezTo>
                  <a:pt x="1993" y="713"/>
                  <a:pt x="1973" y="638"/>
                  <a:pt x="1885" y="638"/>
                </a:cubicBezTo>
                <a:cubicBezTo>
                  <a:pt x="1802" y="638"/>
                  <a:pt x="1750" y="803"/>
                  <a:pt x="1688" y="1261"/>
                </a:cubicBezTo>
                <a:cubicBezTo>
                  <a:pt x="1641" y="1604"/>
                  <a:pt x="1598" y="1901"/>
                  <a:pt x="1592" y="1920"/>
                </a:cubicBezTo>
                <a:cubicBezTo>
                  <a:pt x="1587" y="1940"/>
                  <a:pt x="1500" y="1873"/>
                  <a:pt x="1401" y="1771"/>
                </a:cubicBezTo>
                <a:cubicBezTo>
                  <a:pt x="1239" y="1605"/>
                  <a:pt x="1230" y="1547"/>
                  <a:pt x="1289" y="1201"/>
                </a:cubicBezTo>
                <a:cubicBezTo>
                  <a:pt x="1361" y="781"/>
                  <a:pt x="1343" y="716"/>
                  <a:pt x="1173" y="787"/>
                </a:cubicBezTo>
                <a:cubicBezTo>
                  <a:pt x="1105" y="816"/>
                  <a:pt x="1047" y="971"/>
                  <a:pt x="1033" y="1175"/>
                </a:cubicBezTo>
                <a:cubicBezTo>
                  <a:pt x="1003" y="1609"/>
                  <a:pt x="867" y="1650"/>
                  <a:pt x="836" y="1235"/>
                </a:cubicBezTo>
                <a:cubicBezTo>
                  <a:pt x="820" y="1025"/>
                  <a:pt x="779" y="932"/>
                  <a:pt x="720" y="962"/>
                </a:cubicBezTo>
                <a:cubicBezTo>
                  <a:pt x="670" y="988"/>
                  <a:pt x="571" y="1035"/>
                  <a:pt x="498" y="1063"/>
                </a:cubicBezTo>
                <a:cubicBezTo>
                  <a:pt x="425" y="1091"/>
                  <a:pt x="362" y="1138"/>
                  <a:pt x="362" y="1167"/>
                </a:cubicBezTo>
                <a:cubicBezTo>
                  <a:pt x="361" y="1196"/>
                  <a:pt x="292" y="1782"/>
                  <a:pt x="208" y="2468"/>
                </a:cubicBezTo>
                <a:cubicBezTo>
                  <a:pt x="11" y="4086"/>
                  <a:pt x="-54" y="6108"/>
                  <a:pt x="48" y="7418"/>
                </a:cubicBezTo>
                <a:cubicBezTo>
                  <a:pt x="214" y="9549"/>
                  <a:pt x="1082" y="12043"/>
                  <a:pt x="2219" y="13646"/>
                </a:cubicBezTo>
                <a:cubicBezTo>
                  <a:pt x="2890" y="14591"/>
                  <a:pt x="4555" y="16243"/>
                  <a:pt x="5539" y="16940"/>
                </a:cubicBezTo>
                <a:cubicBezTo>
                  <a:pt x="6284" y="17468"/>
                  <a:pt x="6646" y="17718"/>
                  <a:pt x="6719" y="17749"/>
                </a:cubicBezTo>
                <a:cubicBezTo>
                  <a:pt x="6869" y="17814"/>
                  <a:pt x="8280" y="18669"/>
                  <a:pt x="8280" y="18696"/>
                </a:cubicBezTo>
                <a:cubicBezTo>
                  <a:pt x="8280" y="18711"/>
                  <a:pt x="8028" y="18860"/>
                  <a:pt x="7717" y="19027"/>
                </a:cubicBezTo>
                <a:cubicBezTo>
                  <a:pt x="7133" y="19343"/>
                  <a:pt x="6884" y="19660"/>
                  <a:pt x="6964" y="19993"/>
                </a:cubicBezTo>
                <a:cubicBezTo>
                  <a:pt x="7010" y="20186"/>
                  <a:pt x="7355" y="20567"/>
                  <a:pt x="7482" y="20567"/>
                </a:cubicBezTo>
                <a:cubicBezTo>
                  <a:pt x="7534" y="20567"/>
                  <a:pt x="7620" y="20627"/>
                  <a:pt x="7673" y="20697"/>
                </a:cubicBezTo>
                <a:cubicBezTo>
                  <a:pt x="7726" y="20767"/>
                  <a:pt x="7808" y="20809"/>
                  <a:pt x="7854" y="20790"/>
                </a:cubicBezTo>
                <a:cubicBezTo>
                  <a:pt x="7900" y="20772"/>
                  <a:pt x="7996" y="20811"/>
                  <a:pt x="8069" y="20880"/>
                </a:cubicBezTo>
                <a:cubicBezTo>
                  <a:pt x="8175" y="20981"/>
                  <a:pt x="8221" y="20986"/>
                  <a:pt x="8314" y="20902"/>
                </a:cubicBezTo>
                <a:cubicBezTo>
                  <a:pt x="8408" y="20817"/>
                  <a:pt x="8440" y="20823"/>
                  <a:pt x="8481" y="20939"/>
                </a:cubicBezTo>
                <a:cubicBezTo>
                  <a:pt x="8518" y="21044"/>
                  <a:pt x="8585" y="21070"/>
                  <a:pt x="8740" y="21036"/>
                </a:cubicBezTo>
                <a:cubicBezTo>
                  <a:pt x="8874" y="21007"/>
                  <a:pt x="8986" y="21035"/>
                  <a:pt x="9043" y="21111"/>
                </a:cubicBezTo>
                <a:cubicBezTo>
                  <a:pt x="9113" y="21202"/>
                  <a:pt x="9168" y="21210"/>
                  <a:pt x="9285" y="21141"/>
                </a:cubicBezTo>
                <a:cubicBezTo>
                  <a:pt x="9399" y="21074"/>
                  <a:pt x="9488" y="21079"/>
                  <a:pt x="9619" y="21156"/>
                </a:cubicBezTo>
                <a:cubicBezTo>
                  <a:pt x="9764" y="21240"/>
                  <a:pt x="9819" y="21237"/>
                  <a:pt x="9916" y="21148"/>
                </a:cubicBezTo>
                <a:cubicBezTo>
                  <a:pt x="10017" y="21057"/>
                  <a:pt x="10059" y="21062"/>
                  <a:pt x="10165" y="21178"/>
                </a:cubicBezTo>
                <a:cubicBezTo>
                  <a:pt x="10240" y="21260"/>
                  <a:pt x="10286" y="21303"/>
                  <a:pt x="10328" y="21308"/>
                </a:cubicBezTo>
                <a:cubicBezTo>
                  <a:pt x="10371" y="21314"/>
                  <a:pt x="10413" y="21284"/>
                  <a:pt x="10472" y="21219"/>
                </a:cubicBezTo>
                <a:cubicBezTo>
                  <a:pt x="10541" y="21144"/>
                  <a:pt x="10604" y="21148"/>
                  <a:pt x="10751" y="21234"/>
                </a:cubicBezTo>
                <a:cubicBezTo>
                  <a:pt x="10915" y="21330"/>
                  <a:pt x="10960" y="21325"/>
                  <a:pt x="11075" y="21212"/>
                </a:cubicBezTo>
                <a:cubicBezTo>
                  <a:pt x="11191" y="21097"/>
                  <a:pt x="11230" y="21094"/>
                  <a:pt x="11358" y="21197"/>
                </a:cubicBezTo>
                <a:cubicBezTo>
                  <a:pt x="11486" y="21300"/>
                  <a:pt x="11523" y="21298"/>
                  <a:pt x="11648" y="21174"/>
                </a:cubicBezTo>
                <a:cubicBezTo>
                  <a:pt x="11767" y="21056"/>
                  <a:pt x="11814" y="21052"/>
                  <a:pt x="11944" y="21141"/>
                </a:cubicBezTo>
                <a:cubicBezTo>
                  <a:pt x="12074" y="21230"/>
                  <a:pt x="12124" y="21223"/>
                  <a:pt x="12244" y="21103"/>
                </a:cubicBezTo>
                <a:cubicBezTo>
                  <a:pt x="12362" y="20987"/>
                  <a:pt x="12407" y="20979"/>
                  <a:pt x="12503" y="21066"/>
                </a:cubicBezTo>
                <a:cubicBezTo>
                  <a:pt x="12599" y="21153"/>
                  <a:pt x="12647" y="21150"/>
                  <a:pt x="12762" y="21036"/>
                </a:cubicBezTo>
                <a:cubicBezTo>
                  <a:pt x="12846" y="20953"/>
                  <a:pt x="12954" y="20920"/>
                  <a:pt x="13035" y="20954"/>
                </a:cubicBezTo>
                <a:cubicBezTo>
                  <a:pt x="13121" y="20991"/>
                  <a:pt x="13195" y="20962"/>
                  <a:pt x="13239" y="20876"/>
                </a:cubicBezTo>
                <a:cubicBezTo>
                  <a:pt x="13277" y="20802"/>
                  <a:pt x="13358" y="20764"/>
                  <a:pt x="13420" y="20790"/>
                </a:cubicBezTo>
                <a:cubicBezTo>
                  <a:pt x="13691" y="20904"/>
                  <a:pt x="14521" y="20224"/>
                  <a:pt x="14521" y="19888"/>
                </a:cubicBezTo>
                <a:cubicBezTo>
                  <a:pt x="14521" y="19512"/>
                  <a:pt x="13980" y="19037"/>
                  <a:pt x="13270" y="18785"/>
                </a:cubicBezTo>
                <a:cubicBezTo>
                  <a:pt x="13083" y="18719"/>
                  <a:pt x="13135" y="18669"/>
                  <a:pt x="13873" y="18237"/>
                </a:cubicBezTo>
                <a:cubicBezTo>
                  <a:pt x="14980" y="17590"/>
                  <a:pt x="16138" y="16823"/>
                  <a:pt x="16386" y="16571"/>
                </a:cubicBezTo>
                <a:cubicBezTo>
                  <a:pt x="16469" y="16486"/>
                  <a:pt x="16782" y="16218"/>
                  <a:pt x="17078" y="15975"/>
                </a:cubicBezTo>
                <a:cubicBezTo>
                  <a:pt x="17638" y="15514"/>
                  <a:pt x="19095" y="13873"/>
                  <a:pt x="19474" y="13277"/>
                </a:cubicBezTo>
                <a:cubicBezTo>
                  <a:pt x="19783" y="12790"/>
                  <a:pt x="20496" y="11288"/>
                  <a:pt x="20677" y="10746"/>
                </a:cubicBezTo>
                <a:cubicBezTo>
                  <a:pt x="20761" y="10494"/>
                  <a:pt x="20934" y="9899"/>
                  <a:pt x="21062" y="9423"/>
                </a:cubicBezTo>
                <a:cubicBezTo>
                  <a:pt x="21478" y="7876"/>
                  <a:pt x="21546" y="5416"/>
                  <a:pt x="21250" y="2591"/>
                </a:cubicBezTo>
                <a:cubicBezTo>
                  <a:pt x="21124" y="1390"/>
                  <a:pt x="21016" y="1011"/>
                  <a:pt x="20796" y="1011"/>
                </a:cubicBezTo>
                <a:cubicBezTo>
                  <a:pt x="20733" y="1011"/>
                  <a:pt x="20599" y="952"/>
                  <a:pt x="20500" y="880"/>
                </a:cubicBezTo>
                <a:cubicBezTo>
                  <a:pt x="20400" y="809"/>
                  <a:pt x="20305" y="784"/>
                  <a:pt x="20285" y="821"/>
                </a:cubicBezTo>
                <a:cubicBezTo>
                  <a:pt x="20265" y="858"/>
                  <a:pt x="20294" y="1185"/>
                  <a:pt x="20353" y="1551"/>
                </a:cubicBezTo>
                <a:cubicBezTo>
                  <a:pt x="20469" y="2272"/>
                  <a:pt x="20466" y="3248"/>
                  <a:pt x="20346" y="3281"/>
                </a:cubicBezTo>
                <a:cubicBezTo>
                  <a:pt x="20305" y="3292"/>
                  <a:pt x="20186" y="2737"/>
                  <a:pt x="20081" y="2051"/>
                </a:cubicBezTo>
                <a:cubicBezTo>
                  <a:pt x="19975" y="1364"/>
                  <a:pt x="19858" y="752"/>
                  <a:pt x="19821" y="690"/>
                </a:cubicBezTo>
                <a:cubicBezTo>
                  <a:pt x="19690" y="467"/>
                  <a:pt x="19621" y="730"/>
                  <a:pt x="19692" y="1182"/>
                </a:cubicBezTo>
                <a:cubicBezTo>
                  <a:pt x="19794" y="1831"/>
                  <a:pt x="19857" y="3658"/>
                  <a:pt x="19791" y="4041"/>
                </a:cubicBezTo>
                <a:cubicBezTo>
                  <a:pt x="19704" y="4541"/>
                  <a:pt x="19589" y="4408"/>
                  <a:pt x="19528" y="3739"/>
                </a:cubicBezTo>
                <a:cubicBezTo>
                  <a:pt x="19425" y="2591"/>
                  <a:pt x="19067" y="511"/>
                  <a:pt x="18973" y="511"/>
                </a:cubicBezTo>
                <a:cubicBezTo>
                  <a:pt x="18905" y="511"/>
                  <a:pt x="18889" y="952"/>
                  <a:pt x="18911" y="2282"/>
                </a:cubicBezTo>
                <a:cubicBezTo>
                  <a:pt x="18941" y="4022"/>
                  <a:pt x="18890" y="4798"/>
                  <a:pt x="18744" y="4798"/>
                </a:cubicBezTo>
                <a:cubicBezTo>
                  <a:pt x="18704" y="4798"/>
                  <a:pt x="18658" y="4627"/>
                  <a:pt x="18645" y="4421"/>
                </a:cubicBezTo>
                <a:cubicBezTo>
                  <a:pt x="18617" y="3939"/>
                  <a:pt x="18376" y="2105"/>
                  <a:pt x="18209" y="1115"/>
                </a:cubicBezTo>
                <a:cubicBezTo>
                  <a:pt x="18125" y="614"/>
                  <a:pt x="18045" y="344"/>
                  <a:pt x="17981" y="344"/>
                </a:cubicBezTo>
                <a:cubicBezTo>
                  <a:pt x="17904" y="344"/>
                  <a:pt x="17892" y="523"/>
                  <a:pt x="17926" y="1149"/>
                </a:cubicBezTo>
                <a:cubicBezTo>
                  <a:pt x="17961" y="1790"/>
                  <a:pt x="17949" y="1970"/>
                  <a:pt x="17862" y="2043"/>
                </a:cubicBezTo>
                <a:cubicBezTo>
                  <a:pt x="17774" y="2117"/>
                  <a:pt x="17751" y="2417"/>
                  <a:pt x="17752" y="3549"/>
                </a:cubicBezTo>
                <a:cubicBezTo>
                  <a:pt x="17755" y="5057"/>
                  <a:pt x="17642" y="5512"/>
                  <a:pt x="17551" y="4362"/>
                </a:cubicBezTo>
                <a:cubicBezTo>
                  <a:pt x="17523" y="4006"/>
                  <a:pt x="17387" y="2937"/>
                  <a:pt x="17248" y="1987"/>
                </a:cubicBezTo>
                <a:cubicBezTo>
                  <a:pt x="16944" y="-83"/>
                  <a:pt x="16820" y="-270"/>
                  <a:pt x="16788" y="1283"/>
                </a:cubicBezTo>
                <a:cubicBezTo>
                  <a:pt x="16775" y="1904"/>
                  <a:pt x="16735" y="2294"/>
                  <a:pt x="16689" y="2286"/>
                </a:cubicBezTo>
                <a:cubicBezTo>
                  <a:pt x="16647" y="2278"/>
                  <a:pt x="16563" y="2260"/>
                  <a:pt x="16501" y="2245"/>
                </a:cubicBezTo>
                <a:cubicBezTo>
                  <a:pt x="16426" y="2226"/>
                  <a:pt x="16379" y="2306"/>
                  <a:pt x="16351" y="2491"/>
                </a:cubicBezTo>
                <a:cubicBezTo>
                  <a:pt x="16271" y="3037"/>
                  <a:pt x="16157" y="2740"/>
                  <a:pt x="15970" y="1473"/>
                </a:cubicBezTo>
                <a:cubicBezTo>
                  <a:pt x="15855" y="697"/>
                  <a:pt x="15745" y="180"/>
                  <a:pt x="15694" y="180"/>
                </a:cubicBezTo>
                <a:cubicBezTo>
                  <a:pt x="15636" y="180"/>
                  <a:pt x="15590" y="627"/>
                  <a:pt x="15550" y="1533"/>
                </a:cubicBezTo>
                <a:cubicBezTo>
                  <a:pt x="15439" y="4075"/>
                  <a:pt x="15334" y="4462"/>
                  <a:pt x="15131" y="3098"/>
                </a:cubicBezTo>
                <a:cubicBezTo>
                  <a:pt x="15054" y="2577"/>
                  <a:pt x="14987" y="2339"/>
                  <a:pt x="14910" y="2323"/>
                </a:cubicBezTo>
                <a:cubicBezTo>
                  <a:pt x="14798" y="2299"/>
                  <a:pt x="14535" y="968"/>
                  <a:pt x="14524" y="366"/>
                </a:cubicBezTo>
                <a:cubicBezTo>
                  <a:pt x="14522" y="201"/>
                  <a:pt x="14483" y="94"/>
                  <a:pt x="14422" y="94"/>
                </a:cubicBezTo>
                <a:cubicBezTo>
                  <a:pt x="14348" y="94"/>
                  <a:pt x="14299" y="437"/>
                  <a:pt x="14231" y="1447"/>
                </a:cubicBezTo>
                <a:cubicBezTo>
                  <a:pt x="14121" y="3098"/>
                  <a:pt x="13922" y="4854"/>
                  <a:pt x="13833" y="4958"/>
                </a:cubicBezTo>
                <a:cubicBezTo>
                  <a:pt x="13738" y="5066"/>
                  <a:pt x="13714" y="4949"/>
                  <a:pt x="13570" y="3597"/>
                </a:cubicBezTo>
                <a:cubicBezTo>
                  <a:pt x="13500" y="2938"/>
                  <a:pt x="13378" y="1973"/>
                  <a:pt x="13297" y="1451"/>
                </a:cubicBezTo>
                <a:cubicBezTo>
                  <a:pt x="13217" y="928"/>
                  <a:pt x="13151" y="392"/>
                  <a:pt x="13151" y="258"/>
                </a:cubicBezTo>
                <a:cubicBezTo>
                  <a:pt x="13151" y="115"/>
                  <a:pt x="13109" y="12"/>
                  <a:pt x="13052" y="12"/>
                </a:cubicBezTo>
                <a:cubicBezTo>
                  <a:pt x="12981" y="12"/>
                  <a:pt x="12929" y="340"/>
                  <a:pt x="12861" y="1197"/>
                </a:cubicBezTo>
                <a:cubicBezTo>
                  <a:pt x="12706" y="3159"/>
                  <a:pt x="12531" y="4540"/>
                  <a:pt x="12421" y="4667"/>
                </a:cubicBezTo>
                <a:cubicBezTo>
                  <a:pt x="12333" y="4770"/>
                  <a:pt x="12314" y="4770"/>
                  <a:pt x="12285" y="4667"/>
                </a:cubicBezTo>
                <a:cubicBezTo>
                  <a:pt x="12249" y="4539"/>
                  <a:pt x="11868" y="1365"/>
                  <a:pt x="11791" y="560"/>
                </a:cubicBezTo>
                <a:cubicBezTo>
                  <a:pt x="11764" y="280"/>
                  <a:pt x="11702" y="54"/>
                  <a:pt x="11648" y="34"/>
                </a:cubicBezTo>
                <a:cubicBezTo>
                  <a:pt x="11595" y="15"/>
                  <a:pt x="11553" y="48"/>
                  <a:pt x="11552" y="109"/>
                </a:cubicBezTo>
                <a:cubicBezTo>
                  <a:pt x="11550" y="473"/>
                  <a:pt x="11308" y="2387"/>
                  <a:pt x="11256" y="2461"/>
                </a:cubicBezTo>
                <a:cubicBezTo>
                  <a:pt x="11221" y="2509"/>
                  <a:pt x="11171" y="2955"/>
                  <a:pt x="11143" y="3448"/>
                </a:cubicBezTo>
                <a:cubicBezTo>
                  <a:pt x="11091" y="4364"/>
                  <a:pt x="10987" y="4845"/>
                  <a:pt x="10874" y="4708"/>
                </a:cubicBezTo>
                <a:cubicBezTo>
                  <a:pt x="10839" y="4666"/>
                  <a:pt x="10695" y="3593"/>
                  <a:pt x="10553" y="2323"/>
                </a:cubicBezTo>
                <a:cubicBezTo>
                  <a:pt x="10405" y="991"/>
                  <a:pt x="10264" y="12"/>
                  <a:pt x="10219" y="12"/>
                </a:cubicBezTo>
                <a:cubicBezTo>
                  <a:pt x="10176" y="12"/>
                  <a:pt x="10076" y="613"/>
                  <a:pt x="9991" y="1387"/>
                </a:cubicBezTo>
                <a:cubicBezTo>
                  <a:pt x="9854" y="2635"/>
                  <a:pt x="9728" y="3109"/>
                  <a:pt x="9664" y="2614"/>
                </a:cubicBezTo>
                <a:cubicBezTo>
                  <a:pt x="9627" y="2332"/>
                  <a:pt x="9364" y="2365"/>
                  <a:pt x="9333" y="2655"/>
                </a:cubicBezTo>
                <a:cubicBezTo>
                  <a:pt x="9320" y="2780"/>
                  <a:pt x="9272" y="2882"/>
                  <a:pt x="9231" y="2882"/>
                </a:cubicBezTo>
                <a:cubicBezTo>
                  <a:pt x="9150" y="2882"/>
                  <a:pt x="8977" y="1362"/>
                  <a:pt x="8968" y="579"/>
                </a:cubicBezTo>
                <a:cubicBezTo>
                  <a:pt x="8965" y="276"/>
                  <a:pt x="8914" y="54"/>
                  <a:pt x="8846" y="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1" name="13.jpg" descr="13.jpg"/>
          <p:cNvPicPr>
            <a:picLocks noChangeAspect="1"/>
          </p:cNvPicPr>
          <p:nvPr/>
        </p:nvPicPr>
        <p:blipFill>
          <a:blip r:embed="rId4">
            <a:extLst/>
          </a:blip>
          <a:srcRect l="18763" t="27046" r="13976" b="20413"/>
          <a:stretch>
            <a:fillRect/>
          </a:stretch>
        </p:blipFill>
        <p:spPr>
          <a:xfrm>
            <a:off x="9745306" y="4146589"/>
            <a:ext cx="2702896" cy="2111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5" h="21576" fill="norm" stroke="1" extrusionOk="0">
                <a:moveTo>
                  <a:pt x="10595" y="0"/>
                </a:moveTo>
                <a:cubicBezTo>
                  <a:pt x="10443" y="-1"/>
                  <a:pt x="10294" y="2"/>
                  <a:pt x="10145" y="4"/>
                </a:cubicBezTo>
                <a:cubicBezTo>
                  <a:pt x="9431" y="12"/>
                  <a:pt x="8767" y="48"/>
                  <a:pt x="8292" y="117"/>
                </a:cubicBezTo>
                <a:cubicBezTo>
                  <a:pt x="8156" y="137"/>
                  <a:pt x="7924" y="170"/>
                  <a:pt x="7776" y="190"/>
                </a:cubicBezTo>
                <a:cubicBezTo>
                  <a:pt x="7494" y="230"/>
                  <a:pt x="6480" y="651"/>
                  <a:pt x="5738" y="1034"/>
                </a:cubicBezTo>
                <a:cubicBezTo>
                  <a:pt x="5177" y="1324"/>
                  <a:pt x="3678" y="2311"/>
                  <a:pt x="3382" y="2587"/>
                </a:cubicBezTo>
                <a:cubicBezTo>
                  <a:pt x="2200" y="3691"/>
                  <a:pt x="1893" y="4023"/>
                  <a:pt x="1478" y="4652"/>
                </a:cubicBezTo>
                <a:cubicBezTo>
                  <a:pt x="696" y="5837"/>
                  <a:pt x="269" y="6895"/>
                  <a:pt x="75" y="8136"/>
                </a:cubicBezTo>
                <a:cubicBezTo>
                  <a:pt x="-52" y="8950"/>
                  <a:pt x="-14" y="10535"/>
                  <a:pt x="156" y="11567"/>
                </a:cubicBezTo>
                <a:cubicBezTo>
                  <a:pt x="339" y="12670"/>
                  <a:pt x="890" y="14275"/>
                  <a:pt x="1457" y="15355"/>
                </a:cubicBezTo>
                <a:cubicBezTo>
                  <a:pt x="2260" y="16887"/>
                  <a:pt x="3007" y="17842"/>
                  <a:pt x="4301" y="18989"/>
                </a:cubicBezTo>
                <a:cubicBezTo>
                  <a:pt x="5004" y="19612"/>
                  <a:pt x="5416" y="19894"/>
                  <a:pt x="6342" y="20388"/>
                </a:cubicBezTo>
                <a:cubicBezTo>
                  <a:pt x="7304" y="20901"/>
                  <a:pt x="7381" y="20932"/>
                  <a:pt x="8992" y="21406"/>
                </a:cubicBezTo>
                <a:cubicBezTo>
                  <a:pt x="9121" y="21444"/>
                  <a:pt x="9506" y="21495"/>
                  <a:pt x="9845" y="21519"/>
                </a:cubicBezTo>
                <a:cubicBezTo>
                  <a:pt x="10184" y="21544"/>
                  <a:pt x="10465" y="21567"/>
                  <a:pt x="10470" y="21572"/>
                </a:cubicBezTo>
                <a:cubicBezTo>
                  <a:pt x="10496" y="21599"/>
                  <a:pt x="11731" y="21477"/>
                  <a:pt x="12158" y="21406"/>
                </a:cubicBezTo>
                <a:cubicBezTo>
                  <a:pt x="13900" y="21115"/>
                  <a:pt x="15781" y="20114"/>
                  <a:pt x="17377" y="18632"/>
                </a:cubicBezTo>
                <a:cubicBezTo>
                  <a:pt x="18754" y="17353"/>
                  <a:pt x="19716" y="15862"/>
                  <a:pt x="20493" y="13797"/>
                </a:cubicBezTo>
                <a:cubicBezTo>
                  <a:pt x="21482" y="11172"/>
                  <a:pt x="21548" y="8370"/>
                  <a:pt x="20671" y="6294"/>
                </a:cubicBezTo>
                <a:cubicBezTo>
                  <a:pt x="20273" y="5351"/>
                  <a:pt x="19583" y="4260"/>
                  <a:pt x="19037" y="3715"/>
                </a:cubicBezTo>
                <a:cubicBezTo>
                  <a:pt x="17997" y="2678"/>
                  <a:pt x="17296" y="2102"/>
                  <a:pt x="16477" y="1610"/>
                </a:cubicBezTo>
                <a:cubicBezTo>
                  <a:pt x="16311" y="1510"/>
                  <a:pt x="16053" y="1354"/>
                  <a:pt x="15902" y="1261"/>
                </a:cubicBezTo>
                <a:cubicBezTo>
                  <a:pt x="15191" y="826"/>
                  <a:pt x="13927" y="270"/>
                  <a:pt x="13483" y="194"/>
                </a:cubicBezTo>
                <a:cubicBezTo>
                  <a:pt x="12765" y="73"/>
                  <a:pt x="11658" y="5"/>
                  <a:pt x="10595" y="0"/>
                </a:cubicBezTo>
                <a:close/>
                <a:moveTo>
                  <a:pt x="11026" y="19629"/>
                </a:moveTo>
                <a:cubicBezTo>
                  <a:pt x="11361" y="19631"/>
                  <a:pt x="11388" y="19740"/>
                  <a:pt x="11223" y="20112"/>
                </a:cubicBezTo>
                <a:cubicBezTo>
                  <a:pt x="11143" y="20293"/>
                  <a:pt x="11041" y="20498"/>
                  <a:pt x="10995" y="20566"/>
                </a:cubicBezTo>
                <a:cubicBezTo>
                  <a:pt x="10868" y="20757"/>
                  <a:pt x="10828" y="20723"/>
                  <a:pt x="10683" y="20295"/>
                </a:cubicBezTo>
                <a:cubicBezTo>
                  <a:pt x="10466" y="19658"/>
                  <a:pt x="10464" y="19658"/>
                  <a:pt x="10864" y="19634"/>
                </a:cubicBezTo>
                <a:cubicBezTo>
                  <a:pt x="10925" y="19630"/>
                  <a:pt x="10979" y="19629"/>
                  <a:pt x="11026" y="19629"/>
                </a:cubicBezTo>
                <a:close/>
                <a:moveTo>
                  <a:pt x="10008" y="19646"/>
                </a:moveTo>
                <a:cubicBezTo>
                  <a:pt x="10099" y="19642"/>
                  <a:pt x="10170" y="19653"/>
                  <a:pt x="10186" y="19686"/>
                </a:cubicBezTo>
                <a:cubicBezTo>
                  <a:pt x="10207" y="19730"/>
                  <a:pt x="10181" y="19935"/>
                  <a:pt x="10129" y="20140"/>
                </a:cubicBezTo>
                <a:cubicBezTo>
                  <a:pt x="9987" y="20713"/>
                  <a:pt x="9931" y="20752"/>
                  <a:pt x="9736" y="20428"/>
                </a:cubicBezTo>
                <a:cubicBezTo>
                  <a:pt x="9466" y="19982"/>
                  <a:pt x="9429" y="19854"/>
                  <a:pt x="9542" y="19775"/>
                </a:cubicBezTo>
                <a:cubicBezTo>
                  <a:pt x="9646" y="19703"/>
                  <a:pt x="9855" y="19652"/>
                  <a:pt x="10008" y="19646"/>
                </a:cubicBezTo>
                <a:close/>
                <a:moveTo>
                  <a:pt x="11817" y="19861"/>
                </a:moveTo>
                <a:cubicBezTo>
                  <a:pt x="11952" y="19868"/>
                  <a:pt x="12248" y="20025"/>
                  <a:pt x="12248" y="20104"/>
                </a:cubicBezTo>
                <a:cubicBezTo>
                  <a:pt x="12248" y="20204"/>
                  <a:pt x="11821" y="20708"/>
                  <a:pt x="11792" y="20643"/>
                </a:cubicBezTo>
                <a:cubicBezTo>
                  <a:pt x="11777" y="20610"/>
                  <a:pt x="11750" y="20432"/>
                  <a:pt x="11730" y="20246"/>
                </a:cubicBezTo>
                <a:cubicBezTo>
                  <a:pt x="11700" y="19983"/>
                  <a:pt x="11709" y="19895"/>
                  <a:pt x="11770" y="19865"/>
                </a:cubicBezTo>
                <a:cubicBezTo>
                  <a:pt x="11782" y="19859"/>
                  <a:pt x="11798" y="19860"/>
                  <a:pt x="11817" y="19861"/>
                </a:cubicBezTo>
                <a:close/>
                <a:moveTo>
                  <a:pt x="9217" y="19893"/>
                </a:moveTo>
                <a:cubicBezTo>
                  <a:pt x="9309" y="19889"/>
                  <a:pt x="9896" y="20975"/>
                  <a:pt x="9861" y="21094"/>
                </a:cubicBezTo>
                <a:cubicBezTo>
                  <a:pt x="9819" y="21233"/>
                  <a:pt x="9667" y="21208"/>
                  <a:pt x="9417" y="21025"/>
                </a:cubicBezTo>
                <a:cubicBezTo>
                  <a:pt x="9200" y="20866"/>
                  <a:pt x="9199" y="20860"/>
                  <a:pt x="9182" y="20412"/>
                </a:cubicBezTo>
                <a:cubicBezTo>
                  <a:pt x="9173" y="20162"/>
                  <a:pt x="9186" y="19930"/>
                  <a:pt x="9211" y="19897"/>
                </a:cubicBezTo>
                <a:cubicBezTo>
                  <a:pt x="9212" y="19895"/>
                  <a:pt x="9214" y="19893"/>
                  <a:pt x="9217" y="19893"/>
                </a:cubicBezTo>
                <a:close/>
                <a:moveTo>
                  <a:pt x="10401" y="19917"/>
                </a:moveTo>
                <a:cubicBezTo>
                  <a:pt x="10428" y="19918"/>
                  <a:pt x="10451" y="19956"/>
                  <a:pt x="10470" y="20027"/>
                </a:cubicBezTo>
                <a:cubicBezTo>
                  <a:pt x="10489" y="20099"/>
                  <a:pt x="10563" y="20330"/>
                  <a:pt x="10636" y="20542"/>
                </a:cubicBezTo>
                <a:lnTo>
                  <a:pt x="10767" y="20927"/>
                </a:lnTo>
                <a:lnTo>
                  <a:pt x="10645" y="21094"/>
                </a:lnTo>
                <a:cubicBezTo>
                  <a:pt x="10492" y="21305"/>
                  <a:pt x="10427" y="21304"/>
                  <a:pt x="10223" y="21081"/>
                </a:cubicBezTo>
                <a:lnTo>
                  <a:pt x="10058" y="20899"/>
                </a:lnTo>
                <a:lnTo>
                  <a:pt x="10183" y="20424"/>
                </a:lnTo>
                <a:cubicBezTo>
                  <a:pt x="10270" y="20088"/>
                  <a:pt x="10344" y="19917"/>
                  <a:pt x="10401" y="19917"/>
                </a:cubicBezTo>
                <a:close/>
                <a:moveTo>
                  <a:pt x="11523" y="19954"/>
                </a:moveTo>
                <a:cubicBezTo>
                  <a:pt x="11530" y="19951"/>
                  <a:pt x="11536" y="19950"/>
                  <a:pt x="11539" y="19954"/>
                </a:cubicBezTo>
                <a:cubicBezTo>
                  <a:pt x="11564" y="19986"/>
                  <a:pt x="11605" y="20201"/>
                  <a:pt x="11633" y="20428"/>
                </a:cubicBezTo>
                <a:cubicBezTo>
                  <a:pt x="11682" y="20839"/>
                  <a:pt x="11680" y="20844"/>
                  <a:pt x="11511" y="21008"/>
                </a:cubicBezTo>
                <a:cubicBezTo>
                  <a:pt x="11249" y="21263"/>
                  <a:pt x="11117" y="21292"/>
                  <a:pt x="11023" y="21118"/>
                </a:cubicBezTo>
                <a:cubicBezTo>
                  <a:pt x="10949" y="20981"/>
                  <a:pt x="10963" y="20928"/>
                  <a:pt x="11217" y="20432"/>
                </a:cubicBezTo>
                <a:cubicBezTo>
                  <a:pt x="11350" y="20174"/>
                  <a:pt x="11477" y="19978"/>
                  <a:pt x="11523" y="19954"/>
                </a:cubicBezTo>
                <a:close/>
                <a:moveTo>
                  <a:pt x="8989" y="20023"/>
                </a:moveTo>
                <a:cubicBezTo>
                  <a:pt x="9041" y="20018"/>
                  <a:pt x="9061" y="20109"/>
                  <a:pt x="9061" y="20307"/>
                </a:cubicBezTo>
                <a:cubicBezTo>
                  <a:pt x="9061" y="20610"/>
                  <a:pt x="8995" y="20655"/>
                  <a:pt x="8848" y="20453"/>
                </a:cubicBezTo>
                <a:lnTo>
                  <a:pt x="8729" y="20286"/>
                </a:lnTo>
                <a:lnTo>
                  <a:pt x="8857" y="20132"/>
                </a:lnTo>
                <a:cubicBezTo>
                  <a:pt x="8914" y="20063"/>
                  <a:pt x="8958" y="20026"/>
                  <a:pt x="8989" y="20023"/>
                </a:cubicBezTo>
                <a:close/>
                <a:moveTo>
                  <a:pt x="12392" y="20295"/>
                </a:moveTo>
                <a:cubicBezTo>
                  <a:pt x="12399" y="20293"/>
                  <a:pt x="12407" y="20295"/>
                  <a:pt x="12411" y="20299"/>
                </a:cubicBezTo>
                <a:cubicBezTo>
                  <a:pt x="12523" y="20389"/>
                  <a:pt x="12464" y="20615"/>
                  <a:pt x="12283" y="20793"/>
                </a:cubicBezTo>
                <a:cubicBezTo>
                  <a:pt x="12095" y="20979"/>
                  <a:pt x="11999" y="21018"/>
                  <a:pt x="11955" y="20923"/>
                </a:cubicBezTo>
                <a:cubicBezTo>
                  <a:pt x="11918" y="20844"/>
                  <a:pt x="12292" y="20318"/>
                  <a:pt x="12392" y="2029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2" name="03.jpg" descr="03.jpg"/>
          <p:cNvPicPr>
            <a:picLocks noChangeAspect="1"/>
          </p:cNvPicPr>
          <p:nvPr/>
        </p:nvPicPr>
        <p:blipFill>
          <a:blip r:embed="rId5">
            <a:extLst/>
          </a:blip>
          <a:srcRect l="21780" t="25889" r="19691" b="20164"/>
          <a:stretch>
            <a:fillRect/>
          </a:stretch>
        </p:blipFill>
        <p:spPr>
          <a:xfrm>
            <a:off x="556598" y="4156472"/>
            <a:ext cx="2269318" cy="209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562" fill="norm" stroke="1" extrusionOk="0">
                <a:moveTo>
                  <a:pt x="11400" y="4"/>
                </a:moveTo>
                <a:cubicBezTo>
                  <a:pt x="11385" y="19"/>
                  <a:pt x="11392" y="65"/>
                  <a:pt x="11408" y="156"/>
                </a:cubicBezTo>
                <a:cubicBezTo>
                  <a:pt x="11438" y="328"/>
                  <a:pt x="11397" y="381"/>
                  <a:pt x="11050" y="610"/>
                </a:cubicBezTo>
                <a:cubicBezTo>
                  <a:pt x="10835" y="752"/>
                  <a:pt x="10619" y="872"/>
                  <a:pt x="10573" y="872"/>
                </a:cubicBezTo>
                <a:cubicBezTo>
                  <a:pt x="10526" y="872"/>
                  <a:pt x="10309" y="753"/>
                  <a:pt x="10091" y="610"/>
                </a:cubicBezTo>
                <a:cubicBezTo>
                  <a:pt x="9797" y="416"/>
                  <a:pt x="9707" y="312"/>
                  <a:pt x="9730" y="213"/>
                </a:cubicBezTo>
                <a:cubicBezTo>
                  <a:pt x="9758" y="98"/>
                  <a:pt x="9714" y="82"/>
                  <a:pt x="9415" y="82"/>
                </a:cubicBezTo>
                <a:cubicBezTo>
                  <a:pt x="9061" y="82"/>
                  <a:pt x="9016" y="111"/>
                  <a:pt x="9144" y="250"/>
                </a:cubicBezTo>
                <a:cubicBezTo>
                  <a:pt x="9231" y="345"/>
                  <a:pt x="8598" y="872"/>
                  <a:pt x="8395" y="872"/>
                </a:cubicBezTo>
                <a:cubicBezTo>
                  <a:pt x="8168" y="872"/>
                  <a:pt x="7463" y="390"/>
                  <a:pt x="7485" y="250"/>
                </a:cubicBezTo>
                <a:cubicBezTo>
                  <a:pt x="7501" y="153"/>
                  <a:pt x="7462" y="129"/>
                  <a:pt x="7316" y="139"/>
                </a:cubicBezTo>
                <a:cubicBezTo>
                  <a:pt x="7211" y="147"/>
                  <a:pt x="7055" y="129"/>
                  <a:pt x="6970" y="98"/>
                </a:cubicBezTo>
                <a:cubicBezTo>
                  <a:pt x="6798" y="37"/>
                  <a:pt x="6755" y="180"/>
                  <a:pt x="6899" y="336"/>
                </a:cubicBezTo>
                <a:cubicBezTo>
                  <a:pt x="6963" y="406"/>
                  <a:pt x="6929" y="473"/>
                  <a:pt x="6745" y="647"/>
                </a:cubicBezTo>
                <a:cubicBezTo>
                  <a:pt x="6335" y="1034"/>
                  <a:pt x="6331" y="1036"/>
                  <a:pt x="5857" y="737"/>
                </a:cubicBezTo>
                <a:cubicBezTo>
                  <a:pt x="5585" y="564"/>
                  <a:pt x="5410" y="398"/>
                  <a:pt x="5387" y="295"/>
                </a:cubicBezTo>
                <a:cubicBezTo>
                  <a:pt x="5360" y="173"/>
                  <a:pt x="5321" y="147"/>
                  <a:pt x="5248" y="197"/>
                </a:cubicBezTo>
                <a:cubicBezTo>
                  <a:pt x="5193" y="234"/>
                  <a:pt x="5063" y="248"/>
                  <a:pt x="4958" y="225"/>
                </a:cubicBezTo>
                <a:cubicBezTo>
                  <a:pt x="4746" y="179"/>
                  <a:pt x="4730" y="211"/>
                  <a:pt x="4853" y="426"/>
                </a:cubicBezTo>
                <a:cubicBezTo>
                  <a:pt x="4927" y="555"/>
                  <a:pt x="4905" y="607"/>
                  <a:pt x="4680" y="851"/>
                </a:cubicBezTo>
                <a:lnTo>
                  <a:pt x="4424" y="1129"/>
                </a:lnTo>
                <a:lnTo>
                  <a:pt x="4067" y="913"/>
                </a:lnTo>
                <a:cubicBezTo>
                  <a:pt x="3632" y="651"/>
                  <a:pt x="3469" y="508"/>
                  <a:pt x="3469" y="377"/>
                </a:cubicBezTo>
                <a:cubicBezTo>
                  <a:pt x="3469" y="260"/>
                  <a:pt x="3361" y="244"/>
                  <a:pt x="3300" y="352"/>
                </a:cubicBezTo>
                <a:cubicBezTo>
                  <a:pt x="3272" y="402"/>
                  <a:pt x="3216" y="402"/>
                  <a:pt x="3131" y="352"/>
                </a:cubicBezTo>
                <a:cubicBezTo>
                  <a:pt x="3060" y="311"/>
                  <a:pt x="2983" y="274"/>
                  <a:pt x="2962" y="274"/>
                </a:cubicBezTo>
                <a:cubicBezTo>
                  <a:pt x="2886" y="274"/>
                  <a:pt x="2926" y="453"/>
                  <a:pt x="3029" y="577"/>
                </a:cubicBezTo>
                <a:cubicBezTo>
                  <a:pt x="3124" y="692"/>
                  <a:pt x="3120" y="730"/>
                  <a:pt x="2988" y="974"/>
                </a:cubicBezTo>
                <a:cubicBezTo>
                  <a:pt x="2908" y="1122"/>
                  <a:pt x="2827" y="1240"/>
                  <a:pt x="2807" y="1240"/>
                </a:cubicBezTo>
                <a:cubicBezTo>
                  <a:pt x="2665" y="1240"/>
                  <a:pt x="2017" y="746"/>
                  <a:pt x="1965" y="598"/>
                </a:cubicBezTo>
                <a:cubicBezTo>
                  <a:pt x="1923" y="478"/>
                  <a:pt x="1871" y="437"/>
                  <a:pt x="1815" y="475"/>
                </a:cubicBezTo>
                <a:cubicBezTo>
                  <a:pt x="1768" y="507"/>
                  <a:pt x="1658" y="519"/>
                  <a:pt x="1574" y="508"/>
                </a:cubicBezTo>
                <a:cubicBezTo>
                  <a:pt x="1382" y="481"/>
                  <a:pt x="1382" y="552"/>
                  <a:pt x="1566" y="765"/>
                </a:cubicBezTo>
                <a:cubicBezTo>
                  <a:pt x="1683" y="900"/>
                  <a:pt x="1696" y="972"/>
                  <a:pt x="1645" y="1138"/>
                </a:cubicBezTo>
                <a:cubicBezTo>
                  <a:pt x="1611" y="1250"/>
                  <a:pt x="1553" y="1357"/>
                  <a:pt x="1514" y="1371"/>
                </a:cubicBezTo>
                <a:cubicBezTo>
                  <a:pt x="1475" y="1385"/>
                  <a:pt x="1282" y="1232"/>
                  <a:pt x="1085" y="1031"/>
                </a:cubicBezTo>
                <a:cubicBezTo>
                  <a:pt x="711" y="649"/>
                  <a:pt x="510" y="603"/>
                  <a:pt x="442" y="884"/>
                </a:cubicBezTo>
                <a:cubicBezTo>
                  <a:pt x="414" y="1002"/>
                  <a:pt x="383" y="1014"/>
                  <a:pt x="280" y="954"/>
                </a:cubicBezTo>
                <a:cubicBezTo>
                  <a:pt x="204" y="909"/>
                  <a:pt x="112" y="907"/>
                  <a:pt x="55" y="945"/>
                </a:cubicBezTo>
                <a:cubicBezTo>
                  <a:pt x="14" y="973"/>
                  <a:pt x="-6" y="997"/>
                  <a:pt x="2" y="1039"/>
                </a:cubicBezTo>
                <a:cubicBezTo>
                  <a:pt x="10" y="1082"/>
                  <a:pt x="44" y="1143"/>
                  <a:pt x="107" y="1236"/>
                </a:cubicBezTo>
                <a:cubicBezTo>
                  <a:pt x="191" y="1359"/>
                  <a:pt x="261" y="1479"/>
                  <a:pt x="261" y="1506"/>
                </a:cubicBezTo>
                <a:cubicBezTo>
                  <a:pt x="261" y="1532"/>
                  <a:pt x="337" y="1654"/>
                  <a:pt x="431" y="1776"/>
                </a:cubicBezTo>
                <a:cubicBezTo>
                  <a:pt x="525" y="1897"/>
                  <a:pt x="604" y="2046"/>
                  <a:pt x="604" y="2107"/>
                </a:cubicBezTo>
                <a:cubicBezTo>
                  <a:pt x="604" y="2168"/>
                  <a:pt x="678" y="2325"/>
                  <a:pt x="769" y="2455"/>
                </a:cubicBezTo>
                <a:cubicBezTo>
                  <a:pt x="1241" y="3131"/>
                  <a:pt x="1476" y="4368"/>
                  <a:pt x="1529" y="6444"/>
                </a:cubicBezTo>
                <a:cubicBezTo>
                  <a:pt x="1615" y="9825"/>
                  <a:pt x="1778" y="10638"/>
                  <a:pt x="2710" y="12348"/>
                </a:cubicBezTo>
                <a:cubicBezTo>
                  <a:pt x="2843" y="12593"/>
                  <a:pt x="3110" y="12994"/>
                  <a:pt x="3304" y="13239"/>
                </a:cubicBezTo>
                <a:cubicBezTo>
                  <a:pt x="3914" y="14012"/>
                  <a:pt x="5111" y="15280"/>
                  <a:pt x="5455" y="15518"/>
                </a:cubicBezTo>
                <a:cubicBezTo>
                  <a:pt x="5550" y="15585"/>
                  <a:pt x="5825" y="15806"/>
                  <a:pt x="6068" y="16013"/>
                </a:cubicBezTo>
                <a:cubicBezTo>
                  <a:pt x="6310" y="16220"/>
                  <a:pt x="6572" y="16439"/>
                  <a:pt x="6647" y="16500"/>
                </a:cubicBezTo>
                <a:cubicBezTo>
                  <a:pt x="7658" y="17324"/>
                  <a:pt x="8046" y="17737"/>
                  <a:pt x="8046" y="17985"/>
                </a:cubicBezTo>
                <a:cubicBezTo>
                  <a:pt x="8046" y="18105"/>
                  <a:pt x="7671" y="18477"/>
                  <a:pt x="7546" y="18480"/>
                </a:cubicBezTo>
                <a:cubicBezTo>
                  <a:pt x="7238" y="18489"/>
                  <a:pt x="6101" y="19319"/>
                  <a:pt x="6162" y="19491"/>
                </a:cubicBezTo>
                <a:cubicBezTo>
                  <a:pt x="6180" y="19543"/>
                  <a:pt x="6168" y="19606"/>
                  <a:pt x="6132" y="19630"/>
                </a:cubicBezTo>
                <a:cubicBezTo>
                  <a:pt x="6032" y="19697"/>
                  <a:pt x="6052" y="19944"/>
                  <a:pt x="6162" y="19990"/>
                </a:cubicBezTo>
                <a:cubicBezTo>
                  <a:pt x="6221" y="20015"/>
                  <a:pt x="6244" y="20089"/>
                  <a:pt x="6222" y="20182"/>
                </a:cubicBezTo>
                <a:cubicBezTo>
                  <a:pt x="6185" y="20335"/>
                  <a:pt x="6205" y="20350"/>
                  <a:pt x="6508" y="20366"/>
                </a:cubicBezTo>
                <a:cubicBezTo>
                  <a:pt x="6593" y="20371"/>
                  <a:pt x="6639" y="20418"/>
                  <a:pt x="6628" y="20493"/>
                </a:cubicBezTo>
                <a:cubicBezTo>
                  <a:pt x="6596" y="20708"/>
                  <a:pt x="6792" y="20815"/>
                  <a:pt x="7057" y="20726"/>
                </a:cubicBezTo>
                <a:cubicBezTo>
                  <a:pt x="7306" y="20643"/>
                  <a:pt x="7391" y="20691"/>
                  <a:pt x="7324" y="20882"/>
                </a:cubicBezTo>
                <a:cubicBezTo>
                  <a:pt x="7266" y="21046"/>
                  <a:pt x="7598" y="21121"/>
                  <a:pt x="7884" y="21009"/>
                </a:cubicBezTo>
                <a:cubicBezTo>
                  <a:pt x="8141" y="20907"/>
                  <a:pt x="8253" y="20950"/>
                  <a:pt x="8253" y="21148"/>
                </a:cubicBezTo>
                <a:cubicBezTo>
                  <a:pt x="8253" y="21349"/>
                  <a:pt x="8605" y="21403"/>
                  <a:pt x="8907" y="21246"/>
                </a:cubicBezTo>
                <a:cubicBezTo>
                  <a:pt x="9152" y="21119"/>
                  <a:pt x="9153" y="21117"/>
                  <a:pt x="9302" y="21320"/>
                </a:cubicBezTo>
                <a:cubicBezTo>
                  <a:pt x="9482" y="21566"/>
                  <a:pt x="9760" y="21590"/>
                  <a:pt x="10009" y="21377"/>
                </a:cubicBezTo>
                <a:cubicBezTo>
                  <a:pt x="10234" y="21184"/>
                  <a:pt x="10311" y="21189"/>
                  <a:pt x="10501" y="21410"/>
                </a:cubicBezTo>
                <a:cubicBezTo>
                  <a:pt x="10626" y="21554"/>
                  <a:pt x="10701" y="21583"/>
                  <a:pt x="10870" y="21549"/>
                </a:cubicBezTo>
                <a:cubicBezTo>
                  <a:pt x="10987" y="21525"/>
                  <a:pt x="11150" y="21441"/>
                  <a:pt x="11227" y="21365"/>
                </a:cubicBezTo>
                <a:cubicBezTo>
                  <a:pt x="11405" y="21190"/>
                  <a:pt x="11471" y="21192"/>
                  <a:pt x="11682" y="21373"/>
                </a:cubicBezTo>
                <a:cubicBezTo>
                  <a:pt x="11810" y="21482"/>
                  <a:pt x="11912" y="21508"/>
                  <a:pt x="12100" y="21475"/>
                </a:cubicBezTo>
                <a:cubicBezTo>
                  <a:pt x="12236" y="21451"/>
                  <a:pt x="12348" y="21387"/>
                  <a:pt x="12348" y="21336"/>
                </a:cubicBezTo>
                <a:cubicBezTo>
                  <a:pt x="12348" y="21285"/>
                  <a:pt x="12394" y="21202"/>
                  <a:pt x="12449" y="21152"/>
                </a:cubicBezTo>
                <a:cubicBezTo>
                  <a:pt x="12530" y="21079"/>
                  <a:pt x="12593" y="21093"/>
                  <a:pt x="12773" y="21213"/>
                </a:cubicBezTo>
                <a:cubicBezTo>
                  <a:pt x="13005" y="21369"/>
                  <a:pt x="13362" y="21359"/>
                  <a:pt x="13404" y="21197"/>
                </a:cubicBezTo>
                <a:cubicBezTo>
                  <a:pt x="13500" y="20835"/>
                  <a:pt x="13485" y="20846"/>
                  <a:pt x="13743" y="20980"/>
                </a:cubicBezTo>
                <a:cubicBezTo>
                  <a:pt x="13937" y="21081"/>
                  <a:pt x="14018" y="21087"/>
                  <a:pt x="14160" y="21017"/>
                </a:cubicBezTo>
                <a:cubicBezTo>
                  <a:pt x="14269" y="20963"/>
                  <a:pt x="14327" y="20880"/>
                  <a:pt x="14315" y="20800"/>
                </a:cubicBezTo>
                <a:cubicBezTo>
                  <a:pt x="14298" y="20690"/>
                  <a:pt x="14340" y="20674"/>
                  <a:pt x="14585" y="20694"/>
                </a:cubicBezTo>
                <a:cubicBezTo>
                  <a:pt x="14830" y="20714"/>
                  <a:pt x="14882" y="20691"/>
                  <a:pt x="14927" y="20559"/>
                </a:cubicBezTo>
                <a:cubicBezTo>
                  <a:pt x="14957" y="20472"/>
                  <a:pt x="15057" y="20359"/>
                  <a:pt x="15149" y="20309"/>
                </a:cubicBezTo>
                <a:cubicBezTo>
                  <a:pt x="15242" y="20259"/>
                  <a:pt x="15322" y="20169"/>
                  <a:pt x="15326" y="20109"/>
                </a:cubicBezTo>
                <a:cubicBezTo>
                  <a:pt x="15330" y="20049"/>
                  <a:pt x="15354" y="19943"/>
                  <a:pt x="15382" y="19871"/>
                </a:cubicBezTo>
                <a:cubicBezTo>
                  <a:pt x="15455" y="19689"/>
                  <a:pt x="15269" y="19291"/>
                  <a:pt x="15014" y="19086"/>
                </a:cubicBezTo>
                <a:cubicBezTo>
                  <a:pt x="14898" y="18993"/>
                  <a:pt x="14555" y="18784"/>
                  <a:pt x="14251" y="18624"/>
                </a:cubicBezTo>
                <a:cubicBezTo>
                  <a:pt x="13633" y="18298"/>
                  <a:pt x="13442" y="18141"/>
                  <a:pt x="13442" y="17957"/>
                </a:cubicBezTo>
                <a:cubicBezTo>
                  <a:pt x="13442" y="17775"/>
                  <a:pt x="13871" y="17320"/>
                  <a:pt x="14559" y="16770"/>
                </a:cubicBezTo>
                <a:cubicBezTo>
                  <a:pt x="14891" y="16505"/>
                  <a:pt x="15272" y="16183"/>
                  <a:pt x="15409" y="16058"/>
                </a:cubicBezTo>
                <a:cubicBezTo>
                  <a:pt x="15546" y="15934"/>
                  <a:pt x="15736" y="15781"/>
                  <a:pt x="15830" y="15715"/>
                </a:cubicBezTo>
                <a:cubicBezTo>
                  <a:pt x="16575" y="15191"/>
                  <a:pt x="18427" y="13144"/>
                  <a:pt x="18786" y="12446"/>
                </a:cubicBezTo>
                <a:cubicBezTo>
                  <a:pt x="19406" y="11239"/>
                  <a:pt x="19536" y="10911"/>
                  <a:pt x="19658" y="10249"/>
                </a:cubicBezTo>
                <a:cubicBezTo>
                  <a:pt x="19858" y="9165"/>
                  <a:pt x="19993" y="7938"/>
                  <a:pt x="19982" y="7332"/>
                </a:cubicBezTo>
                <a:cubicBezTo>
                  <a:pt x="19971" y="6757"/>
                  <a:pt x="20048" y="4957"/>
                  <a:pt x="20102" y="4525"/>
                </a:cubicBezTo>
                <a:cubicBezTo>
                  <a:pt x="20119" y="4391"/>
                  <a:pt x="20159" y="4223"/>
                  <a:pt x="20192" y="4153"/>
                </a:cubicBezTo>
                <a:cubicBezTo>
                  <a:pt x="20225" y="4083"/>
                  <a:pt x="20269" y="3882"/>
                  <a:pt x="20294" y="3707"/>
                </a:cubicBezTo>
                <a:cubicBezTo>
                  <a:pt x="20318" y="3531"/>
                  <a:pt x="20366" y="3331"/>
                  <a:pt x="20399" y="3261"/>
                </a:cubicBezTo>
                <a:cubicBezTo>
                  <a:pt x="20432" y="3191"/>
                  <a:pt x="20514" y="2996"/>
                  <a:pt x="20580" y="2823"/>
                </a:cubicBezTo>
                <a:cubicBezTo>
                  <a:pt x="20645" y="2651"/>
                  <a:pt x="20754" y="2454"/>
                  <a:pt x="20824" y="2385"/>
                </a:cubicBezTo>
                <a:cubicBezTo>
                  <a:pt x="20894" y="2317"/>
                  <a:pt x="20951" y="2205"/>
                  <a:pt x="20952" y="2140"/>
                </a:cubicBezTo>
                <a:cubicBezTo>
                  <a:pt x="20952" y="2075"/>
                  <a:pt x="21077" y="1853"/>
                  <a:pt x="21226" y="1649"/>
                </a:cubicBezTo>
                <a:cubicBezTo>
                  <a:pt x="21527" y="1237"/>
                  <a:pt x="21594" y="872"/>
                  <a:pt x="21369" y="872"/>
                </a:cubicBezTo>
                <a:cubicBezTo>
                  <a:pt x="21299" y="872"/>
                  <a:pt x="21159" y="989"/>
                  <a:pt x="21057" y="1134"/>
                </a:cubicBezTo>
                <a:cubicBezTo>
                  <a:pt x="20909" y="1344"/>
                  <a:pt x="20851" y="1378"/>
                  <a:pt x="20775" y="1309"/>
                </a:cubicBezTo>
                <a:cubicBezTo>
                  <a:pt x="20694" y="1236"/>
                  <a:pt x="20702" y="1195"/>
                  <a:pt x="20816" y="1019"/>
                </a:cubicBezTo>
                <a:cubicBezTo>
                  <a:pt x="20995" y="747"/>
                  <a:pt x="20988" y="674"/>
                  <a:pt x="20779" y="630"/>
                </a:cubicBezTo>
                <a:cubicBezTo>
                  <a:pt x="20648" y="603"/>
                  <a:pt x="20586" y="632"/>
                  <a:pt x="20523" y="761"/>
                </a:cubicBezTo>
                <a:cubicBezTo>
                  <a:pt x="20423" y="968"/>
                  <a:pt x="19878" y="1411"/>
                  <a:pt x="19794" y="1354"/>
                </a:cubicBezTo>
                <a:cubicBezTo>
                  <a:pt x="19667" y="1269"/>
                  <a:pt x="19640" y="863"/>
                  <a:pt x="19752" y="729"/>
                </a:cubicBezTo>
                <a:cubicBezTo>
                  <a:pt x="19911" y="537"/>
                  <a:pt x="19886" y="499"/>
                  <a:pt x="19617" y="499"/>
                </a:cubicBezTo>
                <a:cubicBezTo>
                  <a:pt x="19466" y="499"/>
                  <a:pt x="19363" y="541"/>
                  <a:pt x="19339" y="610"/>
                </a:cubicBezTo>
                <a:cubicBezTo>
                  <a:pt x="19292" y="743"/>
                  <a:pt x="18518" y="1266"/>
                  <a:pt x="18444" y="1215"/>
                </a:cubicBezTo>
                <a:cubicBezTo>
                  <a:pt x="18415" y="1196"/>
                  <a:pt x="18335" y="1059"/>
                  <a:pt x="18263" y="913"/>
                </a:cubicBezTo>
                <a:cubicBezTo>
                  <a:pt x="18142" y="664"/>
                  <a:pt x="18139" y="639"/>
                  <a:pt x="18244" y="512"/>
                </a:cubicBezTo>
                <a:cubicBezTo>
                  <a:pt x="18406" y="317"/>
                  <a:pt x="18390" y="299"/>
                  <a:pt x="18060" y="299"/>
                </a:cubicBezTo>
                <a:cubicBezTo>
                  <a:pt x="17827" y="299"/>
                  <a:pt x="17752" y="334"/>
                  <a:pt x="17703" y="454"/>
                </a:cubicBezTo>
                <a:cubicBezTo>
                  <a:pt x="17647" y="591"/>
                  <a:pt x="16925" y="1093"/>
                  <a:pt x="16785" y="1093"/>
                </a:cubicBezTo>
                <a:cubicBezTo>
                  <a:pt x="16755" y="1093"/>
                  <a:pt x="16630" y="958"/>
                  <a:pt x="16511" y="794"/>
                </a:cubicBezTo>
                <a:cubicBezTo>
                  <a:pt x="16336" y="554"/>
                  <a:pt x="16310" y="474"/>
                  <a:pt x="16375" y="389"/>
                </a:cubicBezTo>
                <a:cubicBezTo>
                  <a:pt x="16496" y="231"/>
                  <a:pt x="16401" y="107"/>
                  <a:pt x="16232" y="205"/>
                </a:cubicBezTo>
                <a:cubicBezTo>
                  <a:pt x="16133" y="263"/>
                  <a:pt x="16068" y="263"/>
                  <a:pt x="15999" y="201"/>
                </a:cubicBezTo>
                <a:cubicBezTo>
                  <a:pt x="15883" y="96"/>
                  <a:pt x="15753" y="169"/>
                  <a:pt x="15804" y="311"/>
                </a:cubicBezTo>
                <a:cubicBezTo>
                  <a:pt x="15841" y="418"/>
                  <a:pt x="15268" y="827"/>
                  <a:pt x="14958" y="917"/>
                </a:cubicBezTo>
                <a:cubicBezTo>
                  <a:pt x="14759" y="974"/>
                  <a:pt x="14138" y="454"/>
                  <a:pt x="14254" y="328"/>
                </a:cubicBezTo>
                <a:cubicBezTo>
                  <a:pt x="14411" y="158"/>
                  <a:pt x="14325" y="81"/>
                  <a:pt x="13984" y="86"/>
                </a:cubicBezTo>
                <a:cubicBezTo>
                  <a:pt x="13690" y="91"/>
                  <a:pt x="13645" y="110"/>
                  <a:pt x="13671" y="221"/>
                </a:cubicBezTo>
                <a:cubicBezTo>
                  <a:pt x="13695" y="318"/>
                  <a:pt x="13596" y="418"/>
                  <a:pt x="13295" y="610"/>
                </a:cubicBezTo>
                <a:cubicBezTo>
                  <a:pt x="13072" y="753"/>
                  <a:pt x="12833" y="872"/>
                  <a:pt x="12769" y="872"/>
                </a:cubicBezTo>
                <a:cubicBezTo>
                  <a:pt x="12705" y="872"/>
                  <a:pt x="12488" y="749"/>
                  <a:pt x="12288" y="602"/>
                </a:cubicBezTo>
                <a:cubicBezTo>
                  <a:pt x="12022" y="407"/>
                  <a:pt x="11943" y="314"/>
                  <a:pt x="11998" y="254"/>
                </a:cubicBezTo>
                <a:cubicBezTo>
                  <a:pt x="12131" y="109"/>
                  <a:pt x="12080" y="41"/>
                  <a:pt x="11874" y="90"/>
                </a:cubicBezTo>
                <a:cubicBezTo>
                  <a:pt x="11762" y="117"/>
                  <a:pt x="11608" y="98"/>
                  <a:pt x="11524" y="49"/>
                </a:cubicBezTo>
                <a:cubicBezTo>
                  <a:pt x="11455" y="9"/>
                  <a:pt x="11416" y="-10"/>
                  <a:pt x="11400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3" name="07.jpg" descr="07.jpg"/>
          <p:cNvPicPr>
            <a:picLocks noChangeAspect="1"/>
          </p:cNvPicPr>
          <p:nvPr/>
        </p:nvPicPr>
        <p:blipFill>
          <a:blip r:embed="rId6">
            <a:extLst/>
          </a:blip>
          <a:srcRect l="8228" t="39969" r="10622" b="37022"/>
          <a:stretch>
            <a:fillRect/>
          </a:stretch>
        </p:blipFill>
        <p:spPr>
          <a:xfrm>
            <a:off x="6320565" y="5546382"/>
            <a:ext cx="3566563" cy="1011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392" fill="norm" stroke="1" extrusionOk="0">
                <a:moveTo>
                  <a:pt x="8866" y="2"/>
                </a:moveTo>
                <a:cubicBezTo>
                  <a:pt x="8827" y="-1"/>
                  <a:pt x="8794" y="49"/>
                  <a:pt x="8748" y="153"/>
                </a:cubicBezTo>
                <a:cubicBezTo>
                  <a:pt x="8546" y="605"/>
                  <a:pt x="7759" y="1581"/>
                  <a:pt x="7595" y="1581"/>
                </a:cubicBezTo>
                <a:cubicBezTo>
                  <a:pt x="7406" y="1581"/>
                  <a:pt x="6595" y="1017"/>
                  <a:pt x="6369" y="733"/>
                </a:cubicBezTo>
                <a:cubicBezTo>
                  <a:pt x="6239" y="568"/>
                  <a:pt x="6202" y="590"/>
                  <a:pt x="6088" y="884"/>
                </a:cubicBezTo>
                <a:cubicBezTo>
                  <a:pt x="5927" y="1300"/>
                  <a:pt x="5404" y="2256"/>
                  <a:pt x="5247" y="2420"/>
                </a:cubicBezTo>
                <a:cubicBezTo>
                  <a:pt x="5140" y="2533"/>
                  <a:pt x="4623" y="2295"/>
                  <a:pt x="4063" y="1875"/>
                </a:cubicBezTo>
                <a:lnTo>
                  <a:pt x="3825" y="1698"/>
                </a:lnTo>
                <a:lnTo>
                  <a:pt x="3474" y="2764"/>
                </a:lnTo>
                <a:cubicBezTo>
                  <a:pt x="3222" y="3535"/>
                  <a:pt x="3088" y="3833"/>
                  <a:pt x="2996" y="3831"/>
                </a:cubicBezTo>
                <a:cubicBezTo>
                  <a:pt x="2866" y="3827"/>
                  <a:pt x="2178" y="3454"/>
                  <a:pt x="1963" y="3268"/>
                </a:cubicBezTo>
                <a:cubicBezTo>
                  <a:pt x="1852" y="3172"/>
                  <a:pt x="1834" y="3253"/>
                  <a:pt x="1670" y="4410"/>
                </a:cubicBezTo>
                <a:lnTo>
                  <a:pt x="1492" y="5644"/>
                </a:lnTo>
                <a:lnTo>
                  <a:pt x="1142" y="5535"/>
                </a:lnTo>
                <a:cubicBezTo>
                  <a:pt x="948" y="5472"/>
                  <a:pt x="752" y="5351"/>
                  <a:pt x="707" y="5266"/>
                </a:cubicBezTo>
                <a:cubicBezTo>
                  <a:pt x="661" y="5182"/>
                  <a:pt x="583" y="5159"/>
                  <a:pt x="531" y="5216"/>
                </a:cubicBezTo>
                <a:cubicBezTo>
                  <a:pt x="449" y="5308"/>
                  <a:pt x="443" y="5397"/>
                  <a:pt x="474" y="5988"/>
                </a:cubicBezTo>
                <a:cubicBezTo>
                  <a:pt x="493" y="6358"/>
                  <a:pt x="508" y="6881"/>
                  <a:pt x="510" y="7147"/>
                </a:cubicBezTo>
                <a:cubicBezTo>
                  <a:pt x="513" y="7659"/>
                  <a:pt x="510" y="7662"/>
                  <a:pt x="173" y="7517"/>
                </a:cubicBezTo>
                <a:cubicBezTo>
                  <a:pt x="110" y="7489"/>
                  <a:pt x="43" y="7581"/>
                  <a:pt x="15" y="7735"/>
                </a:cubicBezTo>
                <a:cubicBezTo>
                  <a:pt x="5" y="7789"/>
                  <a:pt x="-1" y="7848"/>
                  <a:pt x="0" y="7911"/>
                </a:cubicBezTo>
                <a:cubicBezTo>
                  <a:pt x="5" y="8102"/>
                  <a:pt x="67" y="8366"/>
                  <a:pt x="229" y="8944"/>
                </a:cubicBezTo>
                <a:cubicBezTo>
                  <a:pt x="374" y="9463"/>
                  <a:pt x="538" y="10121"/>
                  <a:pt x="594" y="10405"/>
                </a:cubicBezTo>
                <a:cubicBezTo>
                  <a:pt x="650" y="10688"/>
                  <a:pt x="744" y="10999"/>
                  <a:pt x="803" y="11093"/>
                </a:cubicBezTo>
                <a:cubicBezTo>
                  <a:pt x="862" y="11187"/>
                  <a:pt x="1082" y="11711"/>
                  <a:pt x="1291" y="12260"/>
                </a:cubicBezTo>
                <a:cubicBezTo>
                  <a:pt x="1499" y="12809"/>
                  <a:pt x="1749" y="13358"/>
                  <a:pt x="1848" y="13478"/>
                </a:cubicBezTo>
                <a:cubicBezTo>
                  <a:pt x="1946" y="13598"/>
                  <a:pt x="2231" y="14051"/>
                  <a:pt x="2482" y="14485"/>
                </a:cubicBezTo>
                <a:cubicBezTo>
                  <a:pt x="2733" y="14919"/>
                  <a:pt x="3048" y="15354"/>
                  <a:pt x="3181" y="15451"/>
                </a:cubicBezTo>
                <a:cubicBezTo>
                  <a:pt x="3315" y="15548"/>
                  <a:pt x="3488" y="15747"/>
                  <a:pt x="3563" y="15887"/>
                </a:cubicBezTo>
                <a:cubicBezTo>
                  <a:pt x="3639" y="16027"/>
                  <a:pt x="3804" y="16238"/>
                  <a:pt x="3931" y="16366"/>
                </a:cubicBezTo>
                <a:cubicBezTo>
                  <a:pt x="4299" y="16735"/>
                  <a:pt x="4792" y="17209"/>
                  <a:pt x="5017" y="17407"/>
                </a:cubicBezTo>
                <a:cubicBezTo>
                  <a:pt x="5131" y="17507"/>
                  <a:pt x="5350" y="17732"/>
                  <a:pt x="5502" y="17902"/>
                </a:cubicBezTo>
                <a:cubicBezTo>
                  <a:pt x="5655" y="18072"/>
                  <a:pt x="5842" y="18210"/>
                  <a:pt x="5918" y="18213"/>
                </a:cubicBezTo>
                <a:cubicBezTo>
                  <a:pt x="5994" y="18216"/>
                  <a:pt x="6138" y="18324"/>
                  <a:pt x="6240" y="18456"/>
                </a:cubicBezTo>
                <a:cubicBezTo>
                  <a:pt x="6420" y="18690"/>
                  <a:pt x="6694" y="18905"/>
                  <a:pt x="7165" y="19178"/>
                </a:cubicBezTo>
                <a:cubicBezTo>
                  <a:pt x="7883" y="19597"/>
                  <a:pt x="8411" y="19989"/>
                  <a:pt x="8452" y="20135"/>
                </a:cubicBezTo>
                <a:cubicBezTo>
                  <a:pt x="8479" y="20227"/>
                  <a:pt x="8585" y="20303"/>
                  <a:pt x="8688" y="20303"/>
                </a:cubicBezTo>
                <a:cubicBezTo>
                  <a:pt x="8791" y="20303"/>
                  <a:pt x="8947" y="20382"/>
                  <a:pt x="9036" y="20480"/>
                </a:cubicBezTo>
                <a:cubicBezTo>
                  <a:pt x="9220" y="20683"/>
                  <a:pt x="9503" y="20894"/>
                  <a:pt x="9860" y="21101"/>
                </a:cubicBezTo>
                <a:cubicBezTo>
                  <a:pt x="9996" y="21180"/>
                  <a:pt x="10116" y="21283"/>
                  <a:pt x="10129" y="21328"/>
                </a:cubicBezTo>
                <a:cubicBezTo>
                  <a:pt x="10176" y="21490"/>
                  <a:pt x="11740" y="21320"/>
                  <a:pt x="11910" y="21135"/>
                </a:cubicBezTo>
                <a:cubicBezTo>
                  <a:pt x="12324" y="20681"/>
                  <a:pt x="12400" y="20622"/>
                  <a:pt x="12563" y="20622"/>
                </a:cubicBezTo>
                <a:cubicBezTo>
                  <a:pt x="12658" y="20622"/>
                  <a:pt x="12792" y="20526"/>
                  <a:pt x="12861" y="20404"/>
                </a:cubicBezTo>
                <a:cubicBezTo>
                  <a:pt x="12930" y="20282"/>
                  <a:pt x="13110" y="20133"/>
                  <a:pt x="13262" y="20068"/>
                </a:cubicBezTo>
                <a:cubicBezTo>
                  <a:pt x="13415" y="20004"/>
                  <a:pt x="13570" y="19886"/>
                  <a:pt x="13608" y="19816"/>
                </a:cubicBezTo>
                <a:cubicBezTo>
                  <a:pt x="13646" y="19746"/>
                  <a:pt x="13865" y="19573"/>
                  <a:pt x="14093" y="19430"/>
                </a:cubicBezTo>
                <a:cubicBezTo>
                  <a:pt x="14322" y="19287"/>
                  <a:pt x="14656" y="19056"/>
                  <a:pt x="14833" y="18918"/>
                </a:cubicBezTo>
                <a:cubicBezTo>
                  <a:pt x="15011" y="18780"/>
                  <a:pt x="15259" y="18611"/>
                  <a:pt x="15386" y="18540"/>
                </a:cubicBezTo>
                <a:cubicBezTo>
                  <a:pt x="15513" y="18470"/>
                  <a:pt x="15695" y="18292"/>
                  <a:pt x="15790" y="18146"/>
                </a:cubicBezTo>
                <a:cubicBezTo>
                  <a:pt x="15884" y="18000"/>
                  <a:pt x="16020" y="17885"/>
                  <a:pt x="16092" y="17885"/>
                </a:cubicBezTo>
                <a:cubicBezTo>
                  <a:pt x="16164" y="17885"/>
                  <a:pt x="16347" y="17749"/>
                  <a:pt x="16498" y="17583"/>
                </a:cubicBezTo>
                <a:cubicBezTo>
                  <a:pt x="16649" y="17418"/>
                  <a:pt x="16867" y="17193"/>
                  <a:pt x="16981" y="17088"/>
                </a:cubicBezTo>
                <a:cubicBezTo>
                  <a:pt x="17332" y="16766"/>
                  <a:pt x="17456" y="16631"/>
                  <a:pt x="17719" y="16282"/>
                </a:cubicBezTo>
                <a:cubicBezTo>
                  <a:pt x="17858" y="16097"/>
                  <a:pt x="18023" y="15946"/>
                  <a:pt x="18084" y="15946"/>
                </a:cubicBezTo>
                <a:cubicBezTo>
                  <a:pt x="18145" y="15946"/>
                  <a:pt x="18343" y="15700"/>
                  <a:pt x="18524" y="15400"/>
                </a:cubicBezTo>
                <a:cubicBezTo>
                  <a:pt x="18704" y="15101"/>
                  <a:pt x="18985" y="14698"/>
                  <a:pt x="19151" y="14502"/>
                </a:cubicBezTo>
                <a:cubicBezTo>
                  <a:pt x="19316" y="14306"/>
                  <a:pt x="19571" y="13861"/>
                  <a:pt x="19718" y="13520"/>
                </a:cubicBezTo>
                <a:cubicBezTo>
                  <a:pt x="19864" y="13178"/>
                  <a:pt x="20102" y="12708"/>
                  <a:pt x="20246" y="12470"/>
                </a:cubicBezTo>
                <a:cubicBezTo>
                  <a:pt x="20390" y="12232"/>
                  <a:pt x="20560" y="11865"/>
                  <a:pt x="20626" y="11656"/>
                </a:cubicBezTo>
                <a:cubicBezTo>
                  <a:pt x="20811" y="11061"/>
                  <a:pt x="21250" y="9873"/>
                  <a:pt x="21361" y="9666"/>
                </a:cubicBezTo>
                <a:cubicBezTo>
                  <a:pt x="21477" y="9448"/>
                  <a:pt x="21496" y="8759"/>
                  <a:pt x="21390" y="8616"/>
                </a:cubicBezTo>
                <a:cubicBezTo>
                  <a:pt x="21328" y="8534"/>
                  <a:pt x="21332" y="8447"/>
                  <a:pt x="21414" y="7920"/>
                </a:cubicBezTo>
                <a:cubicBezTo>
                  <a:pt x="21466" y="7585"/>
                  <a:pt x="21531" y="7190"/>
                  <a:pt x="21560" y="7046"/>
                </a:cubicBezTo>
                <a:cubicBezTo>
                  <a:pt x="21589" y="6903"/>
                  <a:pt x="21599" y="6664"/>
                  <a:pt x="21582" y="6509"/>
                </a:cubicBezTo>
                <a:cubicBezTo>
                  <a:pt x="21558" y="6290"/>
                  <a:pt x="21524" y="6249"/>
                  <a:pt x="21426" y="6341"/>
                </a:cubicBezTo>
                <a:cubicBezTo>
                  <a:pt x="21356" y="6407"/>
                  <a:pt x="21185" y="6473"/>
                  <a:pt x="21046" y="6484"/>
                </a:cubicBezTo>
                <a:lnTo>
                  <a:pt x="20794" y="6501"/>
                </a:lnTo>
                <a:lnTo>
                  <a:pt x="20724" y="5317"/>
                </a:lnTo>
                <a:lnTo>
                  <a:pt x="20657" y="4133"/>
                </a:lnTo>
                <a:lnTo>
                  <a:pt x="20515" y="4225"/>
                </a:lnTo>
                <a:cubicBezTo>
                  <a:pt x="20438" y="4275"/>
                  <a:pt x="20192" y="4397"/>
                  <a:pt x="19970" y="4502"/>
                </a:cubicBezTo>
                <a:cubicBezTo>
                  <a:pt x="19570" y="4692"/>
                  <a:pt x="19563" y="4694"/>
                  <a:pt x="19446" y="4309"/>
                </a:cubicBezTo>
                <a:cubicBezTo>
                  <a:pt x="19381" y="4095"/>
                  <a:pt x="19251" y="3570"/>
                  <a:pt x="19158" y="3142"/>
                </a:cubicBezTo>
                <a:cubicBezTo>
                  <a:pt x="19014" y="2481"/>
                  <a:pt x="18973" y="2377"/>
                  <a:pt x="18874" y="2462"/>
                </a:cubicBezTo>
                <a:cubicBezTo>
                  <a:pt x="18626" y="2678"/>
                  <a:pt x="17963" y="3021"/>
                  <a:pt x="17791" y="3025"/>
                </a:cubicBezTo>
                <a:cubicBezTo>
                  <a:pt x="17656" y="3027"/>
                  <a:pt x="17531" y="2856"/>
                  <a:pt x="17306" y="2353"/>
                </a:cubicBezTo>
                <a:cubicBezTo>
                  <a:pt x="17139" y="1981"/>
                  <a:pt x="16958" y="1536"/>
                  <a:pt x="16902" y="1362"/>
                </a:cubicBezTo>
                <a:cubicBezTo>
                  <a:pt x="16811" y="1081"/>
                  <a:pt x="16778" y="1068"/>
                  <a:pt x="16602" y="1236"/>
                </a:cubicBezTo>
                <a:cubicBezTo>
                  <a:pt x="16493" y="1340"/>
                  <a:pt x="16199" y="1560"/>
                  <a:pt x="15948" y="1723"/>
                </a:cubicBezTo>
                <a:cubicBezTo>
                  <a:pt x="15400" y="2080"/>
                  <a:pt x="15299" y="2026"/>
                  <a:pt x="14696" y="993"/>
                </a:cubicBezTo>
                <a:lnTo>
                  <a:pt x="14259" y="237"/>
                </a:lnTo>
                <a:lnTo>
                  <a:pt x="14014" y="498"/>
                </a:lnTo>
                <a:cubicBezTo>
                  <a:pt x="13880" y="641"/>
                  <a:pt x="13568" y="917"/>
                  <a:pt x="13322" y="1111"/>
                </a:cubicBezTo>
                <a:lnTo>
                  <a:pt x="12875" y="1463"/>
                </a:lnTo>
                <a:lnTo>
                  <a:pt x="12400" y="943"/>
                </a:lnTo>
                <a:cubicBezTo>
                  <a:pt x="12138" y="654"/>
                  <a:pt x="11855" y="305"/>
                  <a:pt x="11773" y="170"/>
                </a:cubicBezTo>
                <a:cubicBezTo>
                  <a:pt x="11601" y="-110"/>
                  <a:pt x="11597" y="-107"/>
                  <a:pt x="10888" y="674"/>
                </a:cubicBezTo>
                <a:cubicBezTo>
                  <a:pt x="10599" y="993"/>
                  <a:pt x="10306" y="1253"/>
                  <a:pt x="10235" y="1253"/>
                </a:cubicBezTo>
                <a:cubicBezTo>
                  <a:pt x="10076" y="1253"/>
                  <a:pt x="9258" y="528"/>
                  <a:pt x="9024" y="179"/>
                </a:cubicBezTo>
                <a:cubicBezTo>
                  <a:pt x="8948" y="65"/>
                  <a:pt x="8904" y="5"/>
                  <a:pt x="8866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4" name="07.jpg" descr="07.jpg"/>
          <p:cNvPicPr>
            <a:picLocks noChangeAspect="1"/>
          </p:cNvPicPr>
          <p:nvPr/>
        </p:nvPicPr>
        <p:blipFill>
          <a:blip r:embed="rId6">
            <a:extLst/>
          </a:blip>
          <a:srcRect l="8224" t="39971" r="10616" b="37026"/>
          <a:stretch>
            <a:fillRect/>
          </a:stretch>
        </p:blipFill>
        <p:spPr>
          <a:xfrm>
            <a:off x="8582216" y="6522527"/>
            <a:ext cx="2053566" cy="58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393" fill="norm" stroke="1" extrusionOk="0">
                <a:moveTo>
                  <a:pt x="8854" y="1"/>
                </a:moveTo>
                <a:cubicBezTo>
                  <a:pt x="8815" y="-2"/>
                  <a:pt x="8784" y="57"/>
                  <a:pt x="8737" y="161"/>
                </a:cubicBezTo>
                <a:cubicBezTo>
                  <a:pt x="8535" y="613"/>
                  <a:pt x="7751" y="1576"/>
                  <a:pt x="7587" y="1576"/>
                </a:cubicBezTo>
                <a:cubicBezTo>
                  <a:pt x="7399" y="1576"/>
                  <a:pt x="6587" y="1015"/>
                  <a:pt x="6361" y="730"/>
                </a:cubicBezTo>
                <a:cubicBezTo>
                  <a:pt x="6231" y="565"/>
                  <a:pt x="6196" y="582"/>
                  <a:pt x="6082" y="876"/>
                </a:cubicBezTo>
                <a:cubicBezTo>
                  <a:pt x="5921" y="1292"/>
                  <a:pt x="5396" y="2258"/>
                  <a:pt x="5240" y="2422"/>
                </a:cubicBezTo>
                <a:cubicBezTo>
                  <a:pt x="5133" y="2535"/>
                  <a:pt x="4620" y="2289"/>
                  <a:pt x="4061" y="1868"/>
                </a:cubicBezTo>
                <a:lnTo>
                  <a:pt x="3823" y="1693"/>
                </a:lnTo>
                <a:lnTo>
                  <a:pt x="3473" y="2772"/>
                </a:lnTo>
                <a:cubicBezTo>
                  <a:pt x="3221" y="3543"/>
                  <a:pt x="3085" y="3840"/>
                  <a:pt x="2994" y="3837"/>
                </a:cubicBezTo>
                <a:cubicBezTo>
                  <a:pt x="2864" y="3834"/>
                  <a:pt x="2179" y="3454"/>
                  <a:pt x="1965" y="3268"/>
                </a:cubicBezTo>
                <a:cubicBezTo>
                  <a:pt x="1853" y="3172"/>
                  <a:pt x="1832" y="3248"/>
                  <a:pt x="1669" y="4406"/>
                </a:cubicBezTo>
                <a:lnTo>
                  <a:pt x="1494" y="5646"/>
                </a:lnTo>
                <a:lnTo>
                  <a:pt x="1143" y="5529"/>
                </a:lnTo>
                <a:cubicBezTo>
                  <a:pt x="950" y="5466"/>
                  <a:pt x="755" y="5351"/>
                  <a:pt x="710" y="5267"/>
                </a:cubicBezTo>
                <a:cubicBezTo>
                  <a:pt x="665" y="5182"/>
                  <a:pt x="582" y="5166"/>
                  <a:pt x="531" y="5223"/>
                </a:cubicBezTo>
                <a:cubicBezTo>
                  <a:pt x="448" y="5315"/>
                  <a:pt x="441" y="5404"/>
                  <a:pt x="472" y="5996"/>
                </a:cubicBezTo>
                <a:cubicBezTo>
                  <a:pt x="492" y="6365"/>
                  <a:pt x="509" y="6882"/>
                  <a:pt x="510" y="7148"/>
                </a:cubicBezTo>
                <a:cubicBezTo>
                  <a:pt x="513" y="7660"/>
                  <a:pt x="509" y="7659"/>
                  <a:pt x="172" y="7513"/>
                </a:cubicBezTo>
                <a:cubicBezTo>
                  <a:pt x="109" y="7486"/>
                  <a:pt x="42" y="7578"/>
                  <a:pt x="14" y="7732"/>
                </a:cubicBezTo>
                <a:cubicBezTo>
                  <a:pt x="-26" y="7949"/>
                  <a:pt x="16" y="8172"/>
                  <a:pt x="231" y="8943"/>
                </a:cubicBezTo>
                <a:cubicBezTo>
                  <a:pt x="376" y="9462"/>
                  <a:pt x="538" y="10118"/>
                  <a:pt x="593" y="10402"/>
                </a:cubicBezTo>
                <a:cubicBezTo>
                  <a:pt x="649" y="10685"/>
                  <a:pt x="743" y="11008"/>
                  <a:pt x="802" y="11102"/>
                </a:cubicBezTo>
                <a:cubicBezTo>
                  <a:pt x="861" y="11196"/>
                  <a:pt x="1081" y="11720"/>
                  <a:pt x="1289" y="12269"/>
                </a:cubicBezTo>
                <a:cubicBezTo>
                  <a:pt x="1497" y="12818"/>
                  <a:pt x="1749" y="13359"/>
                  <a:pt x="1848" y="13479"/>
                </a:cubicBezTo>
                <a:cubicBezTo>
                  <a:pt x="1946" y="13600"/>
                  <a:pt x="2231" y="14052"/>
                  <a:pt x="2481" y="14486"/>
                </a:cubicBezTo>
                <a:cubicBezTo>
                  <a:pt x="2732" y="14920"/>
                  <a:pt x="3044" y="15352"/>
                  <a:pt x="3177" y="15449"/>
                </a:cubicBezTo>
                <a:cubicBezTo>
                  <a:pt x="3311" y="15546"/>
                  <a:pt x="3485" y="15747"/>
                  <a:pt x="3561" y="15886"/>
                </a:cubicBezTo>
                <a:cubicBezTo>
                  <a:pt x="3636" y="16026"/>
                  <a:pt x="3801" y="16240"/>
                  <a:pt x="3928" y="16368"/>
                </a:cubicBezTo>
                <a:cubicBezTo>
                  <a:pt x="4295" y="16737"/>
                  <a:pt x="4786" y="17206"/>
                  <a:pt x="5011" y="17404"/>
                </a:cubicBezTo>
                <a:cubicBezTo>
                  <a:pt x="5125" y="17504"/>
                  <a:pt x="5342" y="17729"/>
                  <a:pt x="5495" y="17900"/>
                </a:cubicBezTo>
                <a:cubicBezTo>
                  <a:pt x="5647" y="18070"/>
                  <a:pt x="5835" y="18217"/>
                  <a:pt x="5911" y="18220"/>
                </a:cubicBezTo>
                <a:cubicBezTo>
                  <a:pt x="5987" y="18223"/>
                  <a:pt x="6131" y="18336"/>
                  <a:pt x="6232" y="18468"/>
                </a:cubicBezTo>
                <a:cubicBezTo>
                  <a:pt x="6412" y="18703"/>
                  <a:pt x="6688" y="18909"/>
                  <a:pt x="7157" y="19183"/>
                </a:cubicBezTo>
                <a:cubicBezTo>
                  <a:pt x="7875" y="19602"/>
                  <a:pt x="8399" y="20000"/>
                  <a:pt x="8441" y="20146"/>
                </a:cubicBezTo>
                <a:cubicBezTo>
                  <a:pt x="8467" y="20238"/>
                  <a:pt x="8576" y="20306"/>
                  <a:pt x="8679" y="20306"/>
                </a:cubicBezTo>
                <a:cubicBezTo>
                  <a:pt x="8782" y="20306"/>
                  <a:pt x="8936" y="20384"/>
                  <a:pt x="9025" y="20482"/>
                </a:cubicBezTo>
                <a:cubicBezTo>
                  <a:pt x="9209" y="20685"/>
                  <a:pt x="9493" y="20902"/>
                  <a:pt x="9850" y="21109"/>
                </a:cubicBezTo>
                <a:cubicBezTo>
                  <a:pt x="9985" y="21187"/>
                  <a:pt x="10104" y="21283"/>
                  <a:pt x="10117" y="21328"/>
                </a:cubicBezTo>
                <a:cubicBezTo>
                  <a:pt x="10163" y="21490"/>
                  <a:pt x="11727" y="21324"/>
                  <a:pt x="11896" y="21138"/>
                </a:cubicBezTo>
                <a:cubicBezTo>
                  <a:pt x="12310" y="20684"/>
                  <a:pt x="12384" y="20627"/>
                  <a:pt x="12546" y="20627"/>
                </a:cubicBezTo>
                <a:cubicBezTo>
                  <a:pt x="12641" y="20627"/>
                  <a:pt x="12778" y="20531"/>
                  <a:pt x="12846" y="20409"/>
                </a:cubicBezTo>
                <a:cubicBezTo>
                  <a:pt x="12915" y="20287"/>
                  <a:pt x="13094" y="20138"/>
                  <a:pt x="13247" y="20073"/>
                </a:cubicBezTo>
                <a:cubicBezTo>
                  <a:pt x="13399" y="20008"/>
                  <a:pt x="13554" y="19895"/>
                  <a:pt x="13592" y="19825"/>
                </a:cubicBezTo>
                <a:cubicBezTo>
                  <a:pt x="13631" y="19755"/>
                  <a:pt x="13848" y="19574"/>
                  <a:pt x="14076" y="19431"/>
                </a:cubicBezTo>
                <a:cubicBezTo>
                  <a:pt x="14304" y="19288"/>
                  <a:pt x="14636" y="19059"/>
                  <a:pt x="14814" y="18921"/>
                </a:cubicBezTo>
                <a:cubicBezTo>
                  <a:pt x="14991" y="18782"/>
                  <a:pt x="15241" y="18612"/>
                  <a:pt x="15368" y="18541"/>
                </a:cubicBezTo>
                <a:cubicBezTo>
                  <a:pt x="15495" y="18471"/>
                  <a:pt x="15678" y="18294"/>
                  <a:pt x="15772" y="18148"/>
                </a:cubicBezTo>
                <a:cubicBezTo>
                  <a:pt x="15866" y="18001"/>
                  <a:pt x="16000" y="17885"/>
                  <a:pt x="16072" y="17885"/>
                </a:cubicBezTo>
                <a:cubicBezTo>
                  <a:pt x="16144" y="17885"/>
                  <a:pt x="16326" y="17744"/>
                  <a:pt x="16477" y="17579"/>
                </a:cubicBezTo>
                <a:cubicBezTo>
                  <a:pt x="16627" y="17413"/>
                  <a:pt x="16846" y="17202"/>
                  <a:pt x="16960" y="17097"/>
                </a:cubicBezTo>
                <a:cubicBezTo>
                  <a:pt x="17311" y="16775"/>
                  <a:pt x="17435" y="16630"/>
                  <a:pt x="17698" y="16280"/>
                </a:cubicBezTo>
                <a:cubicBezTo>
                  <a:pt x="17837" y="16095"/>
                  <a:pt x="17999" y="15945"/>
                  <a:pt x="18060" y="15945"/>
                </a:cubicBezTo>
                <a:cubicBezTo>
                  <a:pt x="18121" y="15945"/>
                  <a:pt x="18322" y="15705"/>
                  <a:pt x="18502" y="15405"/>
                </a:cubicBezTo>
                <a:cubicBezTo>
                  <a:pt x="18682" y="15105"/>
                  <a:pt x="18962" y="14697"/>
                  <a:pt x="19127" y="14501"/>
                </a:cubicBezTo>
                <a:cubicBezTo>
                  <a:pt x="19292" y="14304"/>
                  <a:pt x="19548" y="13865"/>
                  <a:pt x="19694" y="13523"/>
                </a:cubicBezTo>
                <a:cubicBezTo>
                  <a:pt x="19840" y="13181"/>
                  <a:pt x="20075" y="12711"/>
                  <a:pt x="20219" y="12473"/>
                </a:cubicBezTo>
                <a:cubicBezTo>
                  <a:pt x="20363" y="12235"/>
                  <a:pt x="20537" y="11866"/>
                  <a:pt x="20603" y="11656"/>
                </a:cubicBezTo>
                <a:cubicBezTo>
                  <a:pt x="20788" y="11062"/>
                  <a:pt x="21225" y="9865"/>
                  <a:pt x="21336" y="9658"/>
                </a:cubicBezTo>
                <a:cubicBezTo>
                  <a:pt x="21452" y="9440"/>
                  <a:pt x="21471" y="8764"/>
                  <a:pt x="21365" y="8622"/>
                </a:cubicBezTo>
                <a:cubicBezTo>
                  <a:pt x="21304" y="8540"/>
                  <a:pt x="21304" y="8450"/>
                  <a:pt x="21386" y="7922"/>
                </a:cubicBezTo>
                <a:cubicBezTo>
                  <a:pt x="21438" y="7587"/>
                  <a:pt x="21507" y="7190"/>
                  <a:pt x="21536" y="7046"/>
                </a:cubicBezTo>
                <a:cubicBezTo>
                  <a:pt x="21565" y="6903"/>
                  <a:pt x="21574" y="6662"/>
                  <a:pt x="21557" y="6507"/>
                </a:cubicBezTo>
                <a:cubicBezTo>
                  <a:pt x="21533" y="6287"/>
                  <a:pt x="21497" y="6254"/>
                  <a:pt x="21399" y="6346"/>
                </a:cubicBezTo>
                <a:cubicBezTo>
                  <a:pt x="21329" y="6412"/>
                  <a:pt x="21158" y="6466"/>
                  <a:pt x="21019" y="6477"/>
                </a:cubicBezTo>
                <a:lnTo>
                  <a:pt x="20769" y="6507"/>
                </a:lnTo>
                <a:lnTo>
                  <a:pt x="20698" y="5310"/>
                </a:lnTo>
                <a:lnTo>
                  <a:pt x="20632" y="4129"/>
                </a:lnTo>
                <a:lnTo>
                  <a:pt x="20490" y="4216"/>
                </a:lnTo>
                <a:cubicBezTo>
                  <a:pt x="20413" y="4266"/>
                  <a:pt x="20166" y="4403"/>
                  <a:pt x="19944" y="4508"/>
                </a:cubicBezTo>
                <a:cubicBezTo>
                  <a:pt x="19545" y="4698"/>
                  <a:pt x="19540" y="4689"/>
                  <a:pt x="19423" y="4304"/>
                </a:cubicBezTo>
                <a:cubicBezTo>
                  <a:pt x="19358" y="4090"/>
                  <a:pt x="19229" y="3565"/>
                  <a:pt x="19136" y="3137"/>
                </a:cubicBezTo>
                <a:cubicBezTo>
                  <a:pt x="18992" y="2475"/>
                  <a:pt x="18950" y="2380"/>
                  <a:pt x="18852" y="2466"/>
                </a:cubicBezTo>
                <a:cubicBezTo>
                  <a:pt x="18604" y="2681"/>
                  <a:pt x="17941" y="3017"/>
                  <a:pt x="17769" y="3020"/>
                </a:cubicBezTo>
                <a:cubicBezTo>
                  <a:pt x="17634" y="3023"/>
                  <a:pt x="17511" y="2852"/>
                  <a:pt x="17285" y="2349"/>
                </a:cubicBezTo>
                <a:cubicBezTo>
                  <a:pt x="17118" y="1977"/>
                  <a:pt x="16937" y="1531"/>
                  <a:pt x="16881" y="1357"/>
                </a:cubicBezTo>
                <a:cubicBezTo>
                  <a:pt x="16790" y="1076"/>
                  <a:pt x="16757" y="1072"/>
                  <a:pt x="16581" y="1240"/>
                </a:cubicBezTo>
                <a:cubicBezTo>
                  <a:pt x="16472" y="1345"/>
                  <a:pt x="16176" y="1559"/>
                  <a:pt x="15926" y="1722"/>
                </a:cubicBezTo>
                <a:cubicBezTo>
                  <a:pt x="15379" y="2079"/>
                  <a:pt x="15283" y="2025"/>
                  <a:pt x="14680" y="993"/>
                </a:cubicBezTo>
                <a:lnTo>
                  <a:pt x="14243" y="234"/>
                </a:lnTo>
                <a:lnTo>
                  <a:pt x="13997" y="497"/>
                </a:lnTo>
                <a:cubicBezTo>
                  <a:pt x="13863" y="640"/>
                  <a:pt x="13551" y="915"/>
                  <a:pt x="13305" y="1109"/>
                </a:cubicBezTo>
                <a:lnTo>
                  <a:pt x="12859" y="1459"/>
                </a:lnTo>
                <a:lnTo>
                  <a:pt x="12384" y="934"/>
                </a:lnTo>
                <a:cubicBezTo>
                  <a:pt x="12122" y="646"/>
                  <a:pt x="11841" y="311"/>
                  <a:pt x="11759" y="176"/>
                </a:cubicBezTo>
                <a:cubicBezTo>
                  <a:pt x="11587" y="-105"/>
                  <a:pt x="11582" y="-110"/>
                  <a:pt x="10875" y="672"/>
                </a:cubicBezTo>
                <a:cubicBezTo>
                  <a:pt x="10586" y="991"/>
                  <a:pt x="10291" y="1255"/>
                  <a:pt x="10221" y="1255"/>
                </a:cubicBezTo>
                <a:cubicBezTo>
                  <a:pt x="10062" y="1255"/>
                  <a:pt x="9250" y="525"/>
                  <a:pt x="9016" y="176"/>
                </a:cubicBezTo>
                <a:cubicBezTo>
                  <a:pt x="8941" y="62"/>
                  <a:pt x="8892" y="3"/>
                  <a:pt x="8854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design explorer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design explorer</a:t>
            </a:r>
          </a:p>
        </p:txBody>
      </p:sp>
      <p:sp>
        <p:nvSpPr>
          <p:cNvPr id="257" name="http://tt-acm.github.io/DesignExplorer/?ID=ehn3rN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http://tt-acm.github.io/DesignExplorer/?ID=ehn3rN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