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67" r:id="rId5"/>
    <p:sldId id="265" r:id="rId6"/>
    <p:sldId id="266" r:id="rId7"/>
    <p:sldId id="260" r:id="rId8"/>
    <p:sldId id="264" r:id="rId9"/>
    <p:sldId id="262" r:id="rId10"/>
    <p:sldId id="263" r:id="rId11"/>
    <p:sldId id="259" r:id="rId12"/>
    <p:sldId id="268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zabeth Gomez" initials="EG" lastIdx="1" clrIdx="0">
    <p:extLst>
      <p:ext uri="{19B8F6BF-5375-455C-9EA6-DF929625EA0E}">
        <p15:presenceInfo xmlns:p15="http://schemas.microsoft.com/office/powerpoint/2012/main" userId="340a328fcd36ced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9" autoAdjust="0"/>
    <p:restoredTop sz="94660"/>
  </p:normalViewPr>
  <p:slideViewPr>
    <p:cSldViewPr snapToGrid="0">
      <p:cViewPr varScale="1">
        <p:scale>
          <a:sx n="80" d="100"/>
          <a:sy n="80" d="100"/>
        </p:scale>
        <p:origin x="9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72817-6967-45BE-A2FA-A625631725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31EDD3-B205-4893-832A-2AB015D18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7C945F-C2CD-427C-AB1E-B2223EC11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0C89E-C82F-4F39-A11D-682FCD209EE4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87527-9F24-4167-8F6F-53B03722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C956F-9C70-4A57-987B-41C0CB364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41221-51CD-4889-8317-4F5739CA1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94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8478D-04B0-4511-AE92-372C8D585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F9A76-E864-4F9E-936F-E0C071FE6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A8DC0-8C7C-40CF-A531-12E108340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0C89E-C82F-4F39-A11D-682FCD209EE4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90010-F3E1-4643-AB65-0F4673EC9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9A441-1FF5-46BE-9A18-70A3D9965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41221-51CD-4889-8317-4F5739CA1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7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C8DF5-40EF-4363-8222-496A50872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16279F-C8FA-4587-847A-7FA747BF7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2C868-46B7-41EA-8698-65E415CBE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0C89E-C82F-4F39-A11D-682FCD209EE4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8C7FD-747D-4F68-A383-9730719AC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9847FF-F3C9-4B35-A141-3E1453091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41221-51CD-4889-8317-4F5739CA1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376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B21FD-3401-4063-9500-D4DACA7B5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BC27E-0392-4814-9BD3-1B136E949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5298A7-FEF1-40F6-BB37-9804B5E6EE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FCCCA9-F75E-4CD7-9D25-3320619D0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0C89E-C82F-4F39-A11D-682FCD209EE4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D258D9-8E8D-486F-BF3D-08232253E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8A75FC-E685-4703-A12C-5C1B81F1F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41221-51CD-4889-8317-4F5739CA1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91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57C3D-F169-440F-9F5B-32DCA32B6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14D72-6670-4ADF-8975-ADA3972DD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AEBCE2-8798-46C7-8CCC-4CC649199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4F9C7B-D5DE-47D0-B1C7-33C2CC3DC3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EE291F-B2F2-455D-907D-DAB867C6F1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22B9B6-8A0F-44C4-A931-99DE86588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0C89E-C82F-4F39-A11D-682FCD209EE4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E9B9DE-8921-4CD3-94D5-0AE54A7E1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6826F2-52E3-4575-9EA7-3029E0DA1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41221-51CD-4889-8317-4F5739CA1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112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22940-24EA-457F-8FE3-D079A9F82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3BBD0C-D83F-4C9C-9BE2-56AC536D8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0C89E-C82F-4F39-A11D-682FCD209EE4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B4D7A1-B05A-4248-A181-F7F8BD4C6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341EC0-265D-4623-ABBE-8162B671B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41221-51CD-4889-8317-4F5739CA1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93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9C4793-67D3-4431-97CA-275F28B11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0C89E-C82F-4F39-A11D-682FCD209EE4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1D1482-3152-4AC4-93BF-246504900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A9536-EFCE-4A18-91C4-7F7F2A67C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41221-51CD-4889-8317-4F5739CA1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524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0508B-E95C-4A2D-815E-02E8755F8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85DA2-801D-4151-B923-E8B6E597D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38A9F-19C4-4495-80FA-D70CDD6A3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4E8A2-8972-4624-BD4C-8E51C4E28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0C89E-C82F-4F39-A11D-682FCD209EE4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6F1219-E1ED-47AF-8416-EA2AA556B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7F2D18-75FA-4564-AE91-16901FA6B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41221-51CD-4889-8317-4F5739CA1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240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C2C9F-69C8-4BFB-B67C-884F5604D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CFD7E7-1745-4865-80B4-751E6D436B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31EBD-99F2-484E-B89A-5F1FA455C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1F0E0B-77B4-4CC4-AEC0-890184FE9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0C89E-C82F-4F39-A11D-682FCD209EE4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E44EC0-540F-4082-A815-0ECBBF6C4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40789-40F2-40B0-839C-F8CBC8BE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41221-51CD-4889-8317-4F5739CA1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371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D1746-52A9-4B42-8427-2A4D4ADE5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7AAA31-752B-4C78-A99F-E21897621E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7F1A90-EFA1-4642-B4AB-302138084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0C89E-C82F-4F39-A11D-682FCD209EE4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7AEE7-67EA-4E56-9EB0-1A574D444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C84B7-84B4-4377-B0AA-08A3FB955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41221-51CD-4889-8317-4F5739CA1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74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A93213-7674-434B-9D09-D1AAEE6E10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F8F22B-1A53-4E50-88C9-1E25503DB7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32FC3-21B5-4A0D-95BE-C9C31B021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0C89E-C82F-4F39-A11D-682FCD209EE4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E07C2-04F3-4BCE-98F8-81B3E6FC0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B8A87-B9BD-4662-8994-D6182D524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41221-51CD-4889-8317-4F5739CA1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8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9483A4-5C9B-45D2-92B3-B8F9D7D3E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F9EDC-177E-4596-9A76-6B6D29C95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158B1-1902-4FDD-9F7C-A9E6ACF104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0C89E-C82F-4F39-A11D-682FCD209EE4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EA589-824D-4422-9033-D5FFCB5285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ED12C-B730-4058-8405-B0D9226457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41221-51CD-4889-8317-4F5739CA1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8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tt-acm.github.io/DesignExplorer/?ID=1Xheo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510A9-BC80-46DC-B46F-6B0922338B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22614" y="1667328"/>
            <a:ext cx="9144000" cy="2387600"/>
          </a:xfrm>
        </p:spPr>
        <p:txBody>
          <a:bodyPr/>
          <a:lstStyle/>
          <a:p>
            <a:r>
              <a:rPr lang="en-US" dirty="0"/>
              <a:t>Product </a:t>
            </a:r>
            <a:br>
              <a:rPr lang="en-US" dirty="0"/>
            </a:br>
            <a:r>
              <a:rPr lang="en-US" dirty="0"/>
              <a:t>families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D62F35-24AD-4140-BB70-4FD5F2962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322614" y="4359729"/>
            <a:ext cx="9144000" cy="1655762"/>
          </a:xfrm>
        </p:spPr>
        <p:txBody>
          <a:bodyPr/>
          <a:lstStyle/>
          <a:p>
            <a:r>
              <a:rPr lang="en-US" dirty="0"/>
              <a:t>Elizabeth Gomez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4AB0BE-BE5D-4FC2-ACF4-5E58B32C68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" t="6364" b="6526"/>
          <a:stretch/>
        </p:blipFill>
        <p:spPr>
          <a:xfrm flipH="1">
            <a:off x="5339441" y="503813"/>
            <a:ext cx="6379030" cy="5511678"/>
          </a:xfrm>
          <a:prstGeom prst="rect">
            <a:avLst/>
          </a:prstGeom>
          <a:pattFill prst="narVert">
            <a:fgClr>
              <a:schemeClr val="accent1"/>
            </a:fgClr>
            <a:bgClr>
              <a:schemeClr val="bg1"/>
            </a:bgClr>
          </a:pattFill>
          <a:effectLst>
            <a:reflection blurRad="12700"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32505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33AC5A9-349E-4405-A1F4-B6B0B41C8606}"/>
              </a:ext>
            </a:extLst>
          </p:cNvPr>
          <p:cNvSpPr/>
          <p:nvPr/>
        </p:nvSpPr>
        <p:spPr>
          <a:xfrm>
            <a:off x="6008687" y="0"/>
            <a:ext cx="6183313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B8AA73-0E59-4AC3-A847-5BDD3C48B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34521"/>
            <a:ext cx="10131425" cy="1456267"/>
          </a:xfrm>
        </p:spPr>
        <p:txBody>
          <a:bodyPr/>
          <a:lstStyle/>
          <a:p>
            <a:r>
              <a:rPr lang="en-US" dirty="0"/>
              <a:t>Precedent/Sketch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E8D04E-5DB9-4F0F-A21E-08873BDC5B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905" y="1354486"/>
            <a:ext cx="1762222" cy="5103464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B56353-49D4-4F95-BDF9-E13D804A28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687" y="0"/>
            <a:ext cx="1762222" cy="26433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CA55BB0-4996-45E1-B6BD-219EE9F6B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382" y="1045652"/>
            <a:ext cx="3461877" cy="25198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75E12D2-B05E-4C9E-B581-32076AE1E9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729" y="4006208"/>
            <a:ext cx="3276736" cy="245174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18C6D02-ABF2-4667-BDC5-1AAF009C39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271" y="4095882"/>
            <a:ext cx="2071588" cy="27621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F23699-AC95-4148-8690-B01A058B776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514"/>
          <a:stretch/>
        </p:blipFill>
        <p:spPr>
          <a:xfrm rot="5400000">
            <a:off x="-90308" y="2236918"/>
            <a:ext cx="4206020" cy="333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555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2F554-F915-4C6C-AFD1-D459B948C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Parameter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2E2E14-1CA6-448F-8BC5-A98CDEE422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" t="29551" r="1633" b="12740"/>
          <a:stretch/>
        </p:blipFill>
        <p:spPr>
          <a:xfrm>
            <a:off x="0" y="1888671"/>
            <a:ext cx="12180691" cy="3907972"/>
          </a:xfrm>
        </p:spPr>
      </p:pic>
    </p:spTree>
    <p:extLst>
      <p:ext uri="{BB962C8B-B14F-4D97-AF65-F5344CB8AC3E}">
        <p14:creationId xmlns:p14="http://schemas.microsoft.com/office/powerpoint/2010/main" val="2425220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2E2E14-1CA6-448F-8BC5-A98CDEE422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" t="29551" r="1633" b="12740"/>
          <a:stretch/>
        </p:blipFill>
        <p:spPr>
          <a:xfrm>
            <a:off x="0" y="1888671"/>
            <a:ext cx="12180691" cy="3907972"/>
          </a:xfr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41D6007-24CE-4545-9D6A-46E1AE754E21}"/>
              </a:ext>
            </a:extLst>
          </p:cNvPr>
          <p:cNvSpPr/>
          <p:nvPr/>
        </p:nvSpPr>
        <p:spPr>
          <a:xfrm>
            <a:off x="2318657" y="2677885"/>
            <a:ext cx="2911930" cy="1382485"/>
          </a:xfrm>
          <a:prstGeom prst="roundRect">
            <a:avLst/>
          </a:prstGeom>
          <a:solidFill>
            <a:schemeClr val="dk1">
              <a:alpha val="27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A99A28-AC62-456D-A553-23CB33B15435}"/>
              </a:ext>
            </a:extLst>
          </p:cNvPr>
          <p:cNvSpPr txBox="1"/>
          <p:nvPr/>
        </p:nvSpPr>
        <p:spPr>
          <a:xfrm>
            <a:off x="3240661" y="2156216"/>
            <a:ext cx="10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Millipede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D88D6E0-0BC4-4A1B-A9D3-0DC10D015B8D}"/>
              </a:ext>
            </a:extLst>
          </p:cNvPr>
          <p:cNvSpPr/>
          <p:nvPr/>
        </p:nvSpPr>
        <p:spPr>
          <a:xfrm>
            <a:off x="5845629" y="2737758"/>
            <a:ext cx="2432957" cy="974272"/>
          </a:xfrm>
          <a:prstGeom prst="roundRect">
            <a:avLst/>
          </a:prstGeom>
          <a:solidFill>
            <a:schemeClr val="dk1">
              <a:alpha val="27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C067CA-9882-4ABE-99D1-4504C75236B6}"/>
              </a:ext>
            </a:extLst>
          </p:cNvPr>
          <p:cNvSpPr txBox="1"/>
          <p:nvPr/>
        </p:nvSpPr>
        <p:spPr>
          <a:xfrm>
            <a:off x="6719705" y="214027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Color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DFB089F-5F58-4333-8353-556B966BE8B9}"/>
              </a:ext>
            </a:extLst>
          </p:cNvPr>
          <p:cNvSpPr/>
          <p:nvPr/>
        </p:nvSpPr>
        <p:spPr>
          <a:xfrm>
            <a:off x="2149929" y="4963822"/>
            <a:ext cx="2158653" cy="832821"/>
          </a:xfrm>
          <a:prstGeom prst="roundRect">
            <a:avLst/>
          </a:prstGeom>
          <a:solidFill>
            <a:schemeClr val="dk1">
              <a:alpha val="27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B3C370F-8E5A-45DD-B81D-E2C5FCA6D789}"/>
              </a:ext>
            </a:extLst>
          </p:cNvPr>
          <p:cNvSpPr/>
          <p:nvPr/>
        </p:nvSpPr>
        <p:spPr>
          <a:xfrm>
            <a:off x="9973052" y="3842657"/>
            <a:ext cx="2158653" cy="1953986"/>
          </a:xfrm>
          <a:prstGeom prst="roundRect">
            <a:avLst/>
          </a:prstGeom>
          <a:solidFill>
            <a:schemeClr val="dk1">
              <a:alpha val="27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B6416B-316A-4F2C-B1B4-7D2D203C6F9A}"/>
              </a:ext>
            </a:extLst>
          </p:cNvPr>
          <p:cNvSpPr txBox="1"/>
          <p:nvPr/>
        </p:nvSpPr>
        <p:spPr>
          <a:xfrm>
            <a:off x="2898259" y="5796643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Colibri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66DE20-5F2E-4EC8-A31C-66771E6504D7}"/>
              </a:ext>
            </a:extLst>
          </p:cNvPr>
          <p:cNvSpPr txBox="1"/>
          <p:nvPr/>
        </p:nvSpPr>
        <p:spPr>
          <a:xfrm>
            <a:off x="10757744" y="5851071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Colibri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92271F8-37FF-46B7-A338-8E8DF42D4356}"/>
              </a:ext>
            </a:extLst>
          </p:cNvPr>
          <p:cNvSpPr/>
          <p:nvPr/>
        </p:nvSpPr>
        <p:spPr>
          <a:xfrm>
            <a:off x="-9880" y="1883163"/>
            <a:ext cx="1713496" cy="2552765"/>
          </a:xfrm>
          <a:prstGeom prst="roundRect">
            <a:avLst/>
          </a:prstGeom>
          <a:solidFill>
            <a:schemeClr val="dk1">
              <a:alpha val="27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2089DE-4A52-4DEE-8E5D-D635534B1F1A}"/>
              </a:ext>
            </a:extLst>
          </p:cNvPr>
          <p:cNvSpPr txBox="1"/>
          <p:nvPr/>
        </p:nvSpPr>
        <p:spPr>
          <a:xfrm>
            <a:off x="447143" y="1459403"/>
            <a:ext cx="799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Sliders</a:t>
            </a:r>
          </a:p>
        </p:txBody>
      </p:sp>
    </p:spTree>
    <p:extLst>
      <p:ext uri="{BB962C8B-B14F-4D97-AF65-F5344CB8AC3E}">
        <p14:creationId xmlns:p14="http://schemas.microsoft.com/office/powerpoint/2010/main" val="539035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9A43DD9-FD93-431F-885C-72A49BBFA5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5" t="33597" r="6374" b="6237"/>
          <a:stretch/>
        </p:blipFill>
        <p:spPr>
          <a:xfrm>
            <a:off x="0" y="1110290"/>
            <a:ext cx="12240986" cy="4767542"/>
          </a:xfr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9A0D083-7EA0-4CF8-B6CA-7DAF92DCE76B}"/>
              </a:ext>
            </a:extLst>
          </p:cNvPr>
          <p:cNvSpPr/>
          <p:nvPr/>
        </p:nvSpPr>
        <p:spPr>
          <a:xfrm>
            <a:off x="549729" y="1293412"/>
            <a:ext cx="2286000" cy="1485900"/>
          </a:xfrm>
          <a:prstGeom prst="roundRect">
            <a:avLst/>
          </a:prstGeom>
          <a:solidFill>
            <a:schemeClr val="dk1">
              <a:alpha val="27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0174A1-9985-4D77-9383-06485DAA8AA6}"/>
              </a:ext>
            </a:extLst>
          </p:cNvPr>
          <p:cNvSpPr txBox="1"/>
          <p:nvPr/>
        </p:nvSpPr>
        <p:spPr>
          <a:xfrm>
            <a:off x="1820759" y="4918405"/>
            <a:ext cx="328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Slider Control of Mesh resolution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153EBDF-C3ED-4549-9B77-D537E516E7F7}"/>
              </a:ext>
            </a:extLst>
          </p:cNvPr>
          <p:cNvSpPr/>
          <p:nvPr/>
        </p:nvSpPr>
        <p:spPr>
          <a:xfrm>
            <a:off x="2541815" y="4238047"/>
            <a:ext cx="1812472" cy="680358"/>
          </a:xfrm>
          <a:prstGeom prst="roundRect">
            <a:avLst/>
          </a:prstGeom>
          <a:solidFill>
            <a:schemeClr val="dk1">
              <a:alpha val="27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785AAE-3F09-4AC2-AF8A-8B4CEA889A51}"/>
              </a:ext>
            </a:extLst>
          </p:cNvPr>
          <p:cNvSpPr txBox="1"/>
          <p:nvPr/>
        </p:nvSpPr>
        <p:spPr>
          <a:xfrm>
            <a:off x="495300" y="795502"/>
            <a:ext cx="2650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Slider Control of XYZ value</a:t>
            </a:r>
          </a:p>
        </p:txBody>
      </p:sp>
    </p:spTree>
    <p:extLst>
      <p:ext uri="{BB962C8B-B14F-4D97-AF65-F5344CB8AC3E}">
        <p14:creationId xmlns:p14="http://schemas.microsoft.com/office/powerpoint/2010/main" val="1757175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3D982F-E127-4643-95C9-5EC7E0DAFA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" t="32395" b="12317"/>
          <a:stretch/>
        </p:blipFill>
        <p:spPr>
          <a:xfrm>
            <a:off x="0" y="1567543"/>
            <a:ext cx="12189751" cy="3684752"/>
          </a:xfr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9A0D083-7EA0-4CF8-B6CA-7DAF92DCE76B}"/>
              </a:ext>
            </a:extLst>
          </p:cNvPr>
          <p:cNvSpPr/>
          <p:nvPr/>
        </p:nvSpPr>
        <p:spPr>
          <a:xfrm>
            <a:off x="3341915" y="1766615"/>
            <a:ext cx="2313214" cy="965699"/>
          </a:xfrm>
          <a:prstGeom prst="roundRect">
            <a:avLst/>
          </a:prstGeom>
          <a:solidFill>
            <a:schemeClr val="dk1">
              <a:alpha val="27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0174A1-9985-4D77-9383-06485DAA8AA6}"/>
              </a:ext>
            </a:extLst>
          </p:cNvPr>
          <p:cNvSpPr txBox="1"/>
          <p:nvPr/>
        </p:nvSpPr>
        <p:spPr>
          <a:xfrm>
            <a:off x="3775055" y="5252295"/>
            <a:ext cx="2491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Slider Control of Domain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153EBDF-C3ED-4549-9B77-D537E516E7F7}"/>
              </a:ext>
            </a:extLst>
          </p:cNvPr>
          <p:cNvSpPr/>
          <p:nvPr/>
        </p:nvSpPr>
        <p:spPr>
          <a:xfrm>
            <a:off x="1513113" y="3374573"/>
            <a:ext cx="1926771" cy="751114"/>
          </a:xfrm>
          <a:prstGeom prst="roundRect">
            <a:avLst/>
          </a:prstGeom>
          <a:solidFill>
            <a:schemeClr val="dk1">
              <a:alpha val="27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92ADB91-9B93-4A6D-B2ED-71BE80D08258}"/>
              </a:ext>
            </a:extLst>
          </p:cNvPr>
          <p:cNvSpPr/>
          <p:nvPr/>
        </p:nvSpPr>
        <p:spPr>
          <a:xfrm>
            <a:off x="3864430" y="4210457"/>
            <a:ext cx="2313214" cy="965699"/>
          </a:xfrm>
          <a:prstGeom prst="roundRect">
            <a:avLst/>
          </a:prstGeom>
          <a:solidFill>
            <a:schemeClr val="dk1">
              <a:alpha val="27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2DEAAA-ADC6-4EA6-8E95-CFBCAED2C3F3}"/>
              </a:ext>
            </a:extLst>
          </p:cNvPr>
          <p:cNvSpPr txBox="1"/>
          <p:nvPr/>
        </p:nvSpPr>
        <p:spPr>
          <a:xfrm>
            <a:off x="3252540" y="1224566"/>
            <a:ext cx="2491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Slider Control of Domain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5CE0CF-4F3F-4181-A2B2-F50558A204AC}"/>
              </a:ext>
            </a:extLst>
          </p:cNvPr>
          <p:cNvSpPr txBox="1"/>
          <p:nvPr/>
        </p:nvSpPr>
        <p:spPr>
          <a:xfrm>
            <a:off x="1313547" y="3005241"/>
            <a:ext cx="2461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Slider Control of Density</a:t>
            </a:r>
          </a:p>
        </p:txBody>
      </p:sp>
    </p:spTree>
    <p:extLst>
      <p:ext uri="{BB962C8B-B14F-4D97-AF65-F5344CB8AC3E}">
        <p14:creationId xmlns:p14="http://schemas.microsoft.com/office/powerpoint/2010/main" val="3636289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F6D388E-497F-40FD-BDFC-426828AF80F4}"/>
              </a:ext>
            </a:extLst>
          </p:cNvPr>
          <p:cNvSpPr/>
          <p:nvPr/>
        </p:nvSpPr>
        <p:spPr>
          <a:xfrm>
            <a:off x="6008687" y="0"/>
            <a:ext cx="6183313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BB7B55-E05D-4357-B5DB-E9C799C6A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DENSITY 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CA55946-91C4-4C10-A177-0A48501B04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7" y="2065867"/>
            <a:ext cx="4572000" cy="3429000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92F0FA-FCFB-493B-81BF-BC60D42E8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27" y="2065867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265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14C7E-4803-469C-A8FD-39BA34333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 value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337C01-88CE-4058-B5BB-51A6D75365D7}"/>
              </a:ext>
            </a:extLst>
          </p:cNvPr>
          <p:cNvSpPr/>
          <p:nvPr/>
        </p:nvSpPr>
        <p:spPr>
          <a:xfrm>
            <a:off x="6008687" y="0"/>
            <a:ext cx="6183313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B74F98-F7D3-4098-AA07-5B80E02D0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72" y="1981994"/>
            <a:ext cx="4572000" cy="3429000"/>
          </a:xfrm>
          <a:prstGeom prst="rect">
            <a:avLst/>
          </a:prstGeo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F099A496-7F00-4A93-B2DB-A9AD3E88A1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642" y="1981994"/>
            <a:ext cx="4572000" cy="3429000"/>
          </a:xfrm>
        </p:spPr>
      </p:pic>
    </p:spTree>
    <p:extLst>
      <p:ext uri="{BB962C8B-B14F-4D97-AF65-F5344CB8AC3E}">
        <p14:creationId xmlns:p14="http://schemas.microsoft.com/office/powerpoint/2010/main" val="1437740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14C7E-4803-469C-A8FD-39BA34333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 value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BD36918-BBBF-4B5C-8A69-CC7A180E10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86" y="1971108"/>
            <a:ext cx="4572000" cy="342900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B358979-32E3-484D-A743-911B2A9B3D9F}"/>
              </a:ext>
            </a:extLst>
          </p:cNvPr>
          <p:cNvSpPr/>
          <p:nvPr/>
        </p:nvSpPr>
        <p:spPr>
          <a:xfrm>
            <a:off x="6008687" y="0"/>
            <a:ext cx="6183313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0339D8-2E9A-488F-9A13-504E75262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256" y="1971108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101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14C7E-4803-469C-A8FD-39BA34333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 value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82747AE-E81A-4F02-B0FF-FD4B9744D4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1" y="1714500"/>
            <a:ext cx="4572000" cy="342900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225D97-DD27-452E-85E1-9ECB3BA6F341}"/>
              </a:ext>
            </a:extLst>
          </p:cNvPr>
          <p:cNvSpPr/>
          <p:nvPr/>
        </p:nvSpPr>
        <p:spPr>
          <a:xfrm>
            <a:off x="6008687" y="0"/>
            <a:ext cx="6183313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C6416D-074F-4BF1-9733-16249121A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43" y="1690688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20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90C41D-B243-4EC2-B882-9325AD2D4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290513"/>
            <a:ext cx="1216152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B8EFB4-ACBA-44D9-A6E5-33925D527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0"/>
            <a:ext cx="10515600" cy="1325563"/>
          </a:xfrm>
        </p:spPr>
        <p:txBody>
          <a:bodyPr/>
          <a:lstStyle/>
          <a:p>
            <a:r>
              <a:rPr lang="en-US" dirty="0"/>
              <a:t>Family matrix</a:t>
            </a:r>
          </a:p>
        </p:txBody>
      </p:sp>
    </p:spTree>
    <p:extLst>
      <p:ext uri="{BB962C8B-B14F-4D97-AF65-F5344CB8AC3E}">
        <p14:creationId xmlns:p14="http://schemas.microsoft.com/office/powerpoint/2010/main" val="608110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B920B4-72E7-4A3A-91E9-EA0265A2C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825"/>
            <a:ext cx="1216152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14B561-1936-458F-A721-D2D8FDCE1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Family</a:t>
            </a:r>
          </a:p>
        </p:txBody>
      </p:sp>
    </p:spTree>
    <p:extLst>
      <p:ext uri="{BB962C8B-B14F-4D97-AF65-F5344CB8AC3E}">
        <p14:creationId xmlns:p14="http://schemas.microsoft.com/office/powerpoint/2010/main" val="2670590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42277-79AD-4E3E-AA0E-FB379AB7C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explorer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43010-480F-496B-BEC8-ABE2D48F0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hlinkClick r:id="rId2"/>
              </a:rPr>
              <a:t>http://tt-acm.github.io/DesignExplorer/?ID=1Xheo3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179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460</TotalTime>
  <Words>61</Words>
  <Application>Microsoft Office PowerPoint</Application>
  <PresentationFormat>Widescreen</PresentationFormat>
  <Paragraphs>22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Product  families</vt:lpstr>
      <vt:lpstr>Precedent/Sketch</vt:lpstr>
      <vt:lpstr>Design Parameter</vt:lpstr>
      <vt:lpstr>PowerPoint Presentation</vt:lpstr>
      <vt:lpstr>PowerPoint Presentation</vt:lpstr>
      <vt:lpstr>PowerPoint Presentation</vt:lpstr>
      <vt:lpstr>DENSITY </vt:lpstr>
      <vt:lpstr>Z value</vt:lpstr>
      <vt:lpstr>X value</vt:lpstr>
      <vt:lpstr>Y value</vt:lpstr>
      <vt:lpstr>Family matrix</vt:lpstr>
      <vt:lpstr>Product Family</vt:lpstr>
      <vt:lpstr>Design explorer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families</dc:title>
  <dc:creator>Elizabeth Gomez</dc:creator>
  <cp:lastModifiedBy>Elizabeth Gomez</cp:lastModifiedBy>
  <cp:revision>22</cp:revision>
  <dcterms:created xsi:type="dcterms:W3CDTF">2018-10-04T03:18:54Z</dcterms:created>
  <dcterms:modified xsi:type="dcterms:W3CDTF">2018-10-11T07:23:04Z</dcterms:modified>
</cp:coreProperties>
</file>