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sldIdLst>
    <p:sldId id="256" r:id="rId2"/>
    <p:sldId id="260" r:id="rId3"/>
    <p:sldId id="266" r:id="rId4"/>
    <p:sldId id="259" r:id="rId5"/>
    <p:sldId id="257" r:id="rId6"/>
    <p:sldId id="258"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6" d="100"/>
          <a:sy n="66" d="100"/>
        </p:scale>
        <p:origin x="679"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6F76F5C-D509-42A0-B5E5-EAA1A8149C9C}"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23078768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F76F5C-D509-42A0-B5E5-EAA1A8149C9C}"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11922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C6F76F5C-D509-42A0-B5E5-EAA1A8149C9C}"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5908073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6F76F5C-D509-42A0-B5E5-EAA1A8149C9C}" type="datetimeFigureOut">
              <a:rPr lang="en-US" smtClean="0"/>
              <a:t>12/18/2018</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182944608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C6F76F5C-D509-42A0-B5E5-EAA1A8149C9C}"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A8058-7746-43D5-9EF2-AE9CEFD4F61D}"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61960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F76F5C-D509-42A0-B5E5-EAA1A8149C9C}" type="datetimeFigureOut">
              <a:rPr lang="en-US" smtClean="0"/>
              <a:t>12/18/2018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925038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76F5C-D509-42A0-B5E5-EAA1A8149C9C}" type="datetimeFigureOut">
              <a:rPr lang="en-US" smtClean="0"/>
              <a:t>12/18/2018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1413055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F76F5C-D509-42A0-B5E5-EAA1A8149C9C}" type="datetimeFigureOut">
              <a:rPr lang="en-US" smtClean="0"/>
              <a:t>12/18/2018</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8820950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C6F76F5C-D509-42A0-B5E5-EAA1A8149C9C}" type="datetimeFigureOut">
              <a:rPr lang="en-US" smtClean="0"/>
              <a:t>12/18/2018</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a:p>
        </p:txBody>
      </p:sp>
      <p:sp>
        <p:nvSpPr>
          <p:cNvPr id="7" name="Slide Number Placeholder 6"/>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1196430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76F5C-D509-42A0-B5E5-EAA1A8149C9C}"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395021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76F5C-D509-42A0-B5E5-EAA1A8149C9C}"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A8058-7746-43D5-9EF2-AE9CEFD4F61D}" type="slidenum">
              <a:rPr lang="en-US" smtClean="0"/>
              <a:t>‹#›</a:t>
            </a:fld>
            <a:endParaRPr lang="en-US"/>
          </a:p>
        </p:txBody>
      </p:sp>
    </p:spTree>
    <p:extLst>
      <p:ext uri="{BB962C8B-B14F-4D97-AF65-F5344CB8AC3E}">
        <p14:creationId xmlns:p14="http://schemas.microsoft.com/office/powerpoint/2010/main" val="22008407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C6F76F5C-D509-42A0-B5E5-EAA1A8149C9C}" type="datetimeFigureOut">
              <a:rPr lang="en-US" smtClean="0"/>
              <a:t>12/18/2018</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09A8058-7746-43D5-9EF2-AE9CEFD4F61D}" type="slidenum">
              <a:rPr lang="en-US" smtClean="0"/>
              <a:t>‹#›</a:t>
            </a:fld>
            <a:endParaRPr lang="en-US"/>
          </a:p>
        </p:txBody>
      </p:sp>
    </p:spTree>
    <p:extLst>
      <p:ext uri="{BB962C8B-B14F-4D97-AF65-F5344CB8AC3E}">
        <p14:creationId xmlns:p14="http://schemas.microsoft.com/office/powerpoint/2010/main" val="331359863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A4F24F-AAE0-47F1-9CDE-813E59DCFE99}"/>
              </a:ext>
            </a:extLst>
          </p:cNvPr>
          <p:cNvPicPr>
            <a:picLocks noChangeAspect="1"/>
          </p:cNvPicPr>
          <p:nvPr/>
        </p:nvPicPr>
        <p:blipFill rotWithShape="1">
          <a:blip r:embed="rId2">
            <a:extLst>
              <a:ext uri="{28A0092B-C50C-407E-A947-70E740481C1C}">
                <a14:useLocalDpi xmlns:a14="http://schemas.microsoft.com/office/drawing/2010/main" val="0"/>
              </a:ext>
            </a:extLst>
          </a:blip>
          <a:srcRect l="7101" t="5850" r="20054" b="3263"/>
          <a:stretch/>
        </p:blipFill>
        <p:spPr>
          <a:xfrm>
            <a:off x="1105387" y="329881"/>
            <a:ext cx="10093124" cy="6232967"/>
          </a:xfrm>
          <a:prstGeom prst="rect">
            <a:avLst/>
          </a:prstGeom>
        </p:spPr>
      </p:pic>
      <p:sp>
        <p:nvSpPr>
          <p:cNvPr id="2" name="Title 1">
            <a:extLst>
              <a:ext uri="{FF2B5EF4-FFF2-40B4-BE49-F238E27FC236}">
                <a16:creationId xmlns:a16="http://schemas.microsoft.com/office/drawing/2014/main" id="{B14112C6-0DD3-441A-BCB1-C80D737D92FB}"/>
              </a:ext>
            </a:extLst>
          </p:cNvPr>
          <p:cNvSpPr>
            <a:spLocks noGrp="1"/>
          </p:cNvSpPr>
          <p:nvPr>
            <p:ph type="ctrTitle"/>
          </p:nvPr>
        </p:nvSpPr>
        <p:spPr/>
        <p:txBody>
          <a:bodyPr/>
          <a:lstStyle/>
          <a:p>
            <a:r>
              <a:rPr lang="en-US" dirty="0"/>
              <a:t>Privacy Screen For Kids</a:t>
            </a:r>
          </a:p>
        </p:txBody>
      </p:sp>
      <p:sp>
        <p:nvSpPr>
          <p:cNvPr id="3" name="Subtitle 2">
            <a:extLst>
              <a:ext uri="{FF2B5EF4-FFF2-40B4-BE49-F238E27FC236}">
                <a16:creationId xmlns:a16="http://schemas.microsoft.com/office/drawing/2014/main" id="{F4553A1A-2543-4587-94E7-43D1E7853D7D}"/>
              </a:ext>
            </a:extLst>
          </p:cNvPr>
          <p:cNvSpPr>
            <a:spLocks noGrp="1"/>
          </p:cNvSpPr>
          <p:nvPr>
            <p:ph type="subTitle" idx="1"/>
          </p:nvPr>
        </p:nvSpPr>
        <p:spPr/>
        <p:txBody>
          <a:bodyPr/>
          <a:lstStyle/>
          <a:p>
            <a:r>
              <a:rPr lang="en-US" dirty="0">
                <a:solidFill>
                  <a:schemeClr val="bg1"/>
                </a:solidFill>
              </a:rPr>
              <a:t>Elizabeth Gomez</a:t>
            </a:r>
          </a:p>
        </p:txBody>
      </p:sp>
    </p:spTree>
    <p:extLst>
      <p:ext uri="{BB962C8B-B14F-4D97-AF65-F5344CB8AC3E}">
        <p14:creationId xmlns:p14="http://schemas.microsoft.com/office/powerpoint/2010/main" val="55083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BF3976-6845-49C7-B3BC-0EC1953D556B}"/>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7101" t="5850" r="20054" b="3263"/>
          <a:stretch/>
        </p:blipFill>
        <p:spPr>
          <a:xfrm>
            <a:off x="1105387" y="329881"/>
            <a:ext cx="10093124" cy="6232967"/>
          </a:xfrm>
          <a:prstGeom prst="rect">
            <a:avLst/>
          </a:prstGeom>
        </p:spPr>
      </p:pic>
      <p:sp>
        <p:nvSpPr>
          <p:cNvPr id="2" name="Title 1">
            <a:extLst>
              <a:ext uri="{FF2B5EF4-FFF2-40B4-BE49-F238E27FC236}">
                <a16:creationId xmlns:a16="http://schemas.microsoft.com/office/drawing/2014/main" id="{B4C71E66-F42B-4157-ACA4-2D36BA2BA7AF}"/>
              </a:ext>
            </a:extLst>
          </p:cNvPr>
          <p:cNvSpPr>
            <a:spLocks noGrp="1"/>
          </p:cNvSpPr>
          <p:nvPr>
            <p:ph type="title"/>
          </p:nvPr>
        </p:nvSpPr>
        <p:spPr/>
        <p:txBody>
          <a:bodyPr/>
          <a:lstStyle/>
          <a:p>
            <a:r>
              <a:rPr lang="en-US" dirty="0"/>
              <a:t>DESIGN INTENT</a:t>
            </a:r>
          </a:p>
        </p:txBody>
      </p:sp>
      <p:sp>
        <p:nvSpPr>
          <p:cNvPr id="3" name="Content Placeholder 2">
            <a:extLst>
              <a:ext uri="{FF2B5EF4-FFF2-40B4-BE49-F238E27FC236}">
                <a16:creationId xmlns:a16="http://schemas.microsoft.com/office/drawing/2014/main" id="{C864FFA6-1FDB-4048-8828-45E1A1CDC525}"/>
              </a:ext>
            </a:extLst>
          </p:cNvPr>
          <p:cNvSpPr>
            <a:spLocks noGrp="1"/>
          </p:cNvSpPr>
          <p:nvPr>
            <p:ph idx="1"/>
          </p:nvPr>
        </p:nvSpPr>
        <p:spPr>
          <a:xfrm>
            <a:off x="2231136" y="2638044"/>
            <a:ext cx="7729728" cy="3594923"/>
          </a:xfrm>
        </p:spPr>
        <p:txBody>
          <a:bodyPr/>
          <a:lstStyle/>
          <a:p>
            <a:pPr algn="just"/>
            <a:r>
              <a:rPr lang="en-US" dirty="0"/>
              <a:t>“Kneel and Peek” is a privacy screen for kids that is intent is to create a playful environment. The child in once side of the screen could walk, kneel or lay down and peek to see what is at the other side of the screen. Creating a similar action like hide and seek. At the other side of the screen the joinery of the components create a grid. In this area kids can place their toys and used them for later. Creating this display the kids will know what toys they have or what could they play with while looking through the privacy screen. </a:t>
            </a:r>
          </a:p>
          <a:p>
            <a:pPr algn="just"/>
            <a:r>
              <a:rPr lang="en-US" dirty="0"/>
              <a:t>The wall is created by two set of components. One component creating a fold in a horizontal way and the other component creating a fold in a vertical way. The variation consists on the extension of the components and the extension of the joint connector. The wall could also vary in the amount of components it has. </a:t>
            </a:r>
          </a:p>
        </p:txBody>
      </p:sp>
    </p:spTree>
    <p:extLst>
      <p:ext uri="{BB962C8B-B14F-4D97-AF65-F5344CB8AC3E}">
        <p14:creationId xmlns:p14="http://schemas.microsoft.com/office/powerpoint/2010/main" val="3330834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ve xo Piper : Photo">
            <a:extLst>
              <a:ext uri="{FF2B5EF4-FFF2-40B4-BE49-F238E27FC236}">
                <a16:creationId xmlns:a16="http://schemas.microsoft.com/office/drawing/2014/main" id="{2F3832A0-C6F7-432D-941F-30DFFC4B1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2" y="1746250"/>
            <a:ext cx="3833814" cy="5111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 example of a pattern for acoustic foam can look like. This would make a room have pretty much no echo or any unwanted noise.">
            <a:extLst>
              <a:ext uri="{FF2B5EF4-FFF2-40B4-BE49-F238E27FC236}">
                <a16:creationId xmlns:a16="http://schemas.microsoft.com/office/drawing/2014/main" id="{D934E3A4-5FD4-4C53-B374-EA7B97C0C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1819" y="1850183"/>
            <a:ext cx="3959045" cy="49991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7BFD946-40E0-41AC-8272-FF36B1F1FC4C}"/>
              </a:ext>
            </a:extLst>
          </p:cNvPr>
          <p:cNvSpPr>
            <a:spLocks noGrp="1"/>
          </p:cNvSpPr>
          <p:nvPr>
            <p:ph type="title"/>
          </p:nvPr>
        </p:nvSpPr>
        <p:spPr/>
        <p:txBody>
          <a:bodyPr/>
          <a:lstStyle/>
          <a:p>
            <a:r>
              <a:rPr lang="en-US" dirty="0"/>
              <a:t>PRECEDENT</a:t>
            </a:r>
          </a:p>
        </p:txBody>
      </p:sp>
    </p:spTree>
    <p:extLst>
      <p:ext uri="{BB962C8B-B14F-4D97-AF65-F5344CB8AC3E}">
        <p14:creationId xmlns:p14="http://schemas.microsoft.com/office/powerpoint/2010/main" val="992196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DF3C4-0A9A-4BE0-8BFB-B01E4D743596}"/>
              </a:ext>
            </a:extLst>
          </p:cNvPr>
          <p:cNvSpPr>
            <a:spLocks noGrp="1"/>
          </p:cNvSpPr>
          <p:nvPr>
            <p:ph type="title"/>
          </p:nvPr>
        </p:nvSpPr>
        <p:spPr/>
        <p:txBody>
          <a:bodyPr/>
          <a:lstStyle/>
          <a:p>
            <a:r>
              <a:rPr lang="en-US" dirty="0"/>
              <a:t>Grasshopper Definition</a:t>
            </a:r>
          </a:p>
        </p:txBody>
      </p:sp>
      <p:pic>
        <p:nvPicPr>
          <p:cNvPr id="6" name="Picture 5">
            <a:extLst>
              <a:ext uri="{FF2B5EF4-FFF2-40B4-BE49-F238E27FC236}">
                <a16:creationId xmlns:a16="http://schemas.microsoft.com/office/drawing/2014/main" id="{30A36347-C1A4-49EA-9A15-2AE56B856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 y="2480468"/>
            <a:ext cx="12191767" cy="4049952"/>
          </a:xfrm>
          <a:prstGeom prst="rect">
            <a:avLst/>
          </a:prstGeom>
        </p:spPr>
      </p:pic>
    </p:spTree>
    <p:extLst>
      <p:ext uri="{BB962C8B-B14F-4D97-AF65-F5344CB8AC3E}">
        <p14:creationId xmlns:p14="http://schemas.microsoft.com/office/powerpoint/2010/main" val="242502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656F81-E9E1-459F-8B42-C584404AF997}"/>
              </a:ext>
            </a:extLst>
          </p:cNvPr>
          <p:cNvPicPr>
            <a:picLocks noChangeAspect="1"/>
          </p:cNvPicPr>
          <p:nvPr/>
        </p:nvPicPr>
        <p:blipFill rotWithShape="1">
          <a:blip r:embed="rId2">
            <a:extLst>
              <a:ext uri="{28A0092B-C50C-407E-A947-70E740481C1C}">
                <a14:useLocalDpi xmlns:a14="http://schemas.microsoft.com/office/drawing/2010/main" val="0"/>
              </a:ext>
            </a:extLst>
          </a:blip>
          <a:srcRect l="23009" t="35779" r="25235" b="22228"/>
          <a:stretch/>
        </p:blipFill>
        <p:spPr>
          <a:xfrm>
            <a:off x="0" y="0"/>
            <a:ext cx="5645148" cy="2480468"/>
          </a:xfrm>
          <a:prstGeom prst="rect">
            <a:avLst/>
          </a:prstGeom>
        </p:spPr>
      </p:pic>
      <p:pic>
        <p:nvPicPr>
          <p:cNvPr id="9" name="Picture 8">
            <a:extLst>
              <a:ext uri="{FF2B5EF4-FFF2-40B4-BE49-F238E27FC236}">
                <a16:creationId xmlns:a16="http://schemas.microsoft.com/office/drawing/2014/main" id="{DB7370B4-51F4-4F0B-9DA4-81F6F3394F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 y="2480468"/>
            <a:ext cx="12191767" cy="4049952"/>
          </a:xfrm>
          <a:prstGeom prst="rect">
            <a:avLst/>
          </a:prstGeom>
        </p:spPr>
      </p:pic>
      <p:sp>
        <p:nvSpPr>
          <p:cNvPr id="10" name="Rectangle: Rounded Corners 9">
            <a:extLst>
              <a:ext uri="{FF2B5EF4-FFF2-40B4-BE49-F238E27FC236}">
                <a16:creationId xmlns:a16="http://schemas.microsoft.com/office/drawing/2014/main" id="{9F49A3D8-BFAC-4B70-B6E5-6D4160D729A6}"/>
              </a:ext>
            </a:extLst>
          </p:cNvPr>
          <p:cNvSpPr/>
          <p:nvPr/>
        </p:nvSpPr>
        <p:spPr>
          <a:xfrm>
            <a:off x="1076446" y="3786609"/>
            <a:ext cx="1423686" cy="1099595"/>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cxnSp>
        <p:nvCxnSpPr>
          <p:cNvPr id="12" name="Straight Arrow Connector 11">
            <a:extLst>
              <a:ext uri="{FF2B5EF4-FFF2-40B4-BE49-F238E27FC236}">
                <a16:creationId xmlns:a16="http://schemas.microsoft.com/office/drawing/2014/main" id="{B4431AFB-D59D-4598-AE96-77EDCE1F237C}"/>
              </a:ext>
            </a:extLst>
          </p:cNvPr>
          <p:cNvCxnSpPr>
            <a:cxnSpLocks/>
          </p:cNvCxnSpPr>
          <p:nvPr/>
        </p:nvCxnSpPr>
        <p:spPr>
          <a:xfrm flipV="1">
            <a:off x="1788289" y="2876550"/>
            <a:ext cx="0" cy="66040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14" name="Title 1">
            <a:extLst>
              <a:ext uri="{FF2B5EF4-FFF2-40B4-BE49-F238E27FC236}">
                <a16:creationId xmlns:a16="http://schemas.microsoft.com/office/drawing/2014/main" id="{82292BAF-1240-4E3D-B906-F890D0A28806}"/>
              </a:ext>
            </a:extLst>
          </p:cNvPr>
          <p:cNvSpPr>
            <a:spLocks noGrp="1"/>
          </p:cNvSpPr>
          <p:nvPr>
            <p:ph type="title"/>
          </p:nvPr>
        </p:nvSpPr>
        <p:spPr>
          <a:xfrm>
            <a:off x="7207250" y="492204"/>
            <a:ext cx="3839464" cy="1496060"/>
          </a:xfrm>
        </p:spPr>
        <p:txBody>
          <a:bodyPr/>
          <a:lstStyle/>
          <a:p>
            <a:r>
              <a:rPr lang="en-US" dirty="0"/>
              <a:t>SURFACE </a:t>
            </a:r>
          </a:p>
        </p:txBody>
      </p:sp>
    </p:spTree>
    <p:extLst>
      <p:ext uri="{BB962C8B-B14F-4D97-AF65-F5344CB8AC3E}">
        <p14:creationId xmlns:p14="http://schemas.microsoft.com/office/powerpoint/2010/main" val="3863680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180B0F-3947-49EB-8618-F1A2942242EC}"/>
              </a:ext>
            </a:extLst>
          </p:cNvPr>
          <p:cNvPicPr>
            <a:picLocks noChangeAspect="1"/>
          </p:cNvPicPr>
          <p:nvPr/>
        </p:nvPicPr>
        <p:blipFill rotWithShape="1">
          <a:blip r:embed="rId2">
            <a:extLst>
              <a:ext uri="{28A0092B-C50C-407E-A947-70E740481C1C}">
                <a14:useLocalDpi xmlns:a14="http://schemas.microsoft.com/office/drawing/2010/main" val="0"/>
              </a:ext>
            </a:extLst>
          </a:blip>
          <a:srcRect l="17227" t="31158" r="13139" b="17714"/>
          <a:stretch/>
        </p:blipFill>
        <p:spPr>
          <a:xfrm>
            <a:off x="-1" y="11509"/>
            <a:ext cx="6209233" cy="2468958"/>
          </a:xfrm>
          <a:prstGeom prst="rect">
            <a:avLst/>
          </a:prstGeom>
        </p:spPr>
      </p:pic>
      <p:pic>
        <p:nvPicPr>
          <p:cNvPr id="10" name="Picture 9">
            <a:extLst>
              <a:ext uri="{FF2B5EF4-FFF2-40B4-BE49-F238E27FC236}">
                <a16:creationId xmlns:a16="http://schemas.microsoft.com/office/drawing/2014/main" id="{3C0769A4-609D-479C-AB72-082758BAA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 y="2480468"/>
            <a:ext cx="12191767" cy="4049952"/>
          </a:xfrm>
          <a:prstGeom prst="rect">
            <a:avLst/>
          </a:prstGeom>
        </p:spPr>
      </p:pic>
      <p:sp>
        <p:nvSpPr>
          <p:cNvPr id="11" name="Rectangle: Rounded Corners 10">
            <a:extLst>
              <a:ext uri="{FF2B5EF4-FFF2-40B4-BE49-F238E27FC236}">
                <a16:creationId xmlns:a16="http://schemas.microsoft.com/office/drawing/2014/main" id="{3BA14F41-4B30-4F96-8853-22783C9C58D4}"/>
              </a:ext>
            </a:extLst>
          </p:cNvPr>
          <p:cNvSpPr/>
          <p:nvPr/>
        </p:nvSpPr>
        <p:spPr>
          <a:xfrm>
            <a:off x="4518146" y="2480468"/>
            <a:ext cx="2041404" cy="1099595"/>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sp>
        <p:nvSpPr>
          <p:cNvPr id="12" name="Rectangle: Rounded Corners 11">
            <a:extLst>
              <a:ext uri="{FF2B5EF4-FFF2-40B4-BE49-F238E27FC236}">
                <a16:creationId xmlns:a16="http://schemas.microsoft.com/office/drawing/2014/main" id="{424444FB-6A5F-4DA3-A65D-23174CA2D671}"/>
              </a:ext>
            </a:extLst>
          </p:cNvPr>
          <p:cNvSpPr/>
          <p:nvPr/>
        </p:nvSpPr>
        <p:spPr>
          <a:xfrm>
            <a:off x="4518146" y="4505444"/>
            <a:ext cx="2041404" cy="1099595"/>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cxnSp>
        <p:nvCxnSpPr>
          <p:cNvPr id="13" name="Straight Arrow Connector 12">
            <a:extLst>
              <a:ext uri="{FF2B5EF4-FFF2-40B4-BE49-F238E27FC236}">
                <a16:creationId xmlns:a16="http://schemas.microsoft.com/office/drawing/2014/main" id="{7D047086-ED1D-4355-AE68-6090A8331E55}"/>
              </a:ext>
            </a:extLst>
          </p:cNvPr>
          <p:cNvCxnSpPr>
            <a:cxnSpLocks/>
          </p:cNvCxnSpPr>
          <p:nvPr/>
        </p:nvCxnSpPr>
        <p:spPr>
          <a:xfrm flipV="1">
            <a:off x="3375789" y="2698750"/>
            <a:ext cx="0" cy="238760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15" name="Straight Arrow Connector 14">
            <a:extLst>
              <a:ext uri="{FF2B5EF4-FFF2-40B4-BE49-F238E27FC236}">
                <a16:creationId xmlns:a16="http://schemas.microsoft.com/office/drawing/2014/main" id="{C6573E7C-66A2-47B5-A92F-A2C5866A9F2C}"/>
              </a:ext>
            </a:extLst>
          </p:cNvPr>
          <p:cNvCxnSpPr>
            <a:cxnSpLocks/>
          </p:cNvCxnSpPr>
          <p:nvPr/>
        </p:nvCxnSpPr>
        <p:spPr>
          <a:xfrm flipH="1">
            <a:off x="3375789" y="3054350"/>
            <a:ext cx="904112"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18" name="Straight Arrow Connector 17">
            <a:extLst>
              <a:ext uri="{FF2B5EF4-FFF2-40B4-BE49-F238E27FC236}">
                <a16:creationId xmlns:a16="http://schemas.microsoft.com/office/drawing/2014/main" id="{251B19D5-A00F-4359-997D-ADDB0EFF9427}"/>
              </a:ext>
            </a:extLst>
          </p:cNvPr>
          <p:cNvCxnSpPr>
            <a:cxnSpLocks/>
          </p:cNvCxnSpPr>
          <p:nvPr/>
        </p:nvCxnSpPr>
        <p:spPr>
          <a:xfrm flipH="1">
            <a:off x="3375789" y="5086350"/>
            <a:ext cx="948562"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23" name="Title 1">
            <a:extLst>
              <a:ext uri="{FF2B5EF4-FFF2-40B4-BE49-F238E27FC236}">
                <a16:creationId xmlns:a16="http://schemas.microsoft.com/office/drawing/2014/main" id="{85E89537-581B-4062-9A8C-3281AC15512A}"/>
              </a:ext>
            </a:extLst>
          </p:cNvPr>
          <p:cNvSpPr>
            <a:spLocks noGrp="1"/>
          </p:cNvSpPr>
          <p:nvPr>
            <p:ph type="title"/>
          </p:nvPr>
        </p:nvSpPr>
        <p:spPr>
          <a:xfrm>
            <a:off x="7230025" y="497958"/>
            <a:ext cx="3839464" cy="1496060"/>
          </a:xfrm>
        </p:spPr>
        <p:txBody>
          <a:bodyPr/>
          <a:lstStyle/>
          <a:p>
            <a:r>
              <a:rPr lang="en-US" dirty="0"/>
              <a:t>COMPONENTS</a:t>
            </a:r>
          </a:p>
        </p:txBody>
      </p:sp>
    </p:spTree>
    <p:extLst>
      <p:ext uri="{BB962C8B-B14F-4D97-AF65-F5344CB8AC3E}">
        <p14:creationId xmlns:p14="http://schemas.microsoft.com/office/powerpoint/2010/main" val="2588300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3FFE47-6E2A-422D-BC61-3F1D90DC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 y="2480468"/>
            <a:ext cx="12191767" cy="4049952"/>
          </a:xfrm>
          <a:prstGeom prst="rect">
            <a:avLst/>
          </a:prstGeom>
        </p:spPr>
      </p:pic>
      <p:pic>
        <p:nvPicPr>
          <p:cNvPr id="5" name="Picture 4">
            <a:extLst>
              <a:ext uri="{FF2B5EF4-FFF2-40B4-BE49-F238E27FC236}">
                <a16:creationId xmlns:a16="http://schemas.microsoft.com/office/drawing/2014/main" id="{3ECD3F72-6F13-43C1-BAF4-4FE71F806024}"/>
              </a:ext>
            </a:extLst>
          </p:cNvPr>
          <p:cNvPicPr>
            <a:picLocks noChangeAspect="1"/>
          </p:cNvPicPr>
          <p:nvPr/>
        </p:nvPicPr>
        <p:blipFill rotWithShape="1">
          <a:blip r:embed="rId3">
            <a:extLst>
              <a:ext uri="{28A0092B-C50C-407E-A947-70E740481C1C}">
                <a14:useLocalDpi xmlns:a14="http://schemas.microsoft.com/office/drawing/2010/main" val="0"/>
              </a:ext>
            </a:extLst>
          </a:blip>
          <a:srcRect l="10051" t="27495" r="5137" b="12677"/>
          <a:stretch/>
        </p:blipFill>
        <p:spPr>
          <a:xfrm>
            <a:off x="0" y="0"/>
            <a:ext cx="6508751" cy="2486585"/>
          </a:xfrm>
          <a:prstGeom prst="rect">
            <a:avLst/>
          </a:prstGeom>
        </p:spPr>
      </p:pic>
      <p:sp>
        <p:nvSpPr>
          <p:cNvPr id="6" name="Rectangle: Rounded Corners 5">
            <a:extLst>
              <a:ext uri="{FF2B5EF4-FFF2-40B4-BE49-F238E27FC236}">
                <a16:creationId xmlns:a16="http://schemas.microsoft.com/office/drawing/2014/main" id="{D9A12D34-2D21-440C-8D2E-4FDD07A4D704}"/>
              </a:ext>
            </a:extLst>
          </p:cNvPr>
          <p:cNvSpPr/>
          <p:nvPr/>
        </p:nvSpPr>
        <p:spPr>
          <a:xfrm>
            <a:off x="4518146" y="3405848"/>
            <a:ext cx="2041404" cy="1099595"/>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cxnSp>
        <p:nvCxnSpPr>
          <p:cNvPr id="7" name="Straight Arrow Connector 6">
            <a:extLst>
              <a:ext uri="{FF2B5EF4-FFF2-40B4-BE49-F238E27FC236}">
                <a16:creationId xmlns:a16="http://schemas.microsoft.com/office/drawing/2014/main" id="{54A65E4A-968C-4B0A-ABA9-0423BA7340C3}"/>
              </a:ext>
            </a:extLst>
          </p:cNvPr>
          <p:cNvCxnSpPr>
            <a:cxnSpLocks/>
          </p:cNvCxnSpPr>
          <p:nvPr/>
        </p:nvCxnSpPr>
        <p:spPr>
          <a:xfrm flipV="1">
            <a:off x="3375789" y="2698750"/>
            <a:ext cx="0" cy="334010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8" name="Straight Arrow Connector 7">
            <a:extLst>
              <a:ext uri="{FF2B5EF4-FFF2-40B4-BE49-F238E27FC236}">
                <a16:creationId xmlns:a16="http://schemas.microsoft.com/office/drawing/2014/main" id="{1DE888A2-E791-4BF3-9422-03508A3386F3}"/>
              </a:ext>
            </a:extLst>
          </p:cNvPr>
          <p:cNvCxnSpPr>
            <a:cxnSpLocks/>
          </p:cNvCxnSpPr>
          <p:nvPr/>
        </p:nvCxnSpPr>
        <p:spPr>
          <a:xfrm flipH="1">
            <a:off x="3375789" y="3892550"/>
            <a:ext cx="904112"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9" name="Rectangle: Rounded Corners 8">
            <a:extLst>
              <a:ext uri="{FF2B5EF4-FFF2-40B4-BE49-F238E27FC236}">
                <a16:creationId xmlns:a16="http://schemas.microsoft.com/office/drawing/2014/main" id="{4B07B346-0C05-4D3D-87CD-0F46262AB193}"/>
              </a:ext>
            </a:extLst>
          </p:cNvPr>
          <p:cNvSpPr/>
          <p:nvPr/>
        </p:nvSpPr>
        <p:spPr>
          <a:xfrm>
            <a:off x="4518145" y="5556252"/>
            <a:ext cx="2409705" cy="974168"/>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cxnSp>
        <p:nvCxnSpPr>
          <p:cNvPr id="10" name="Straight Arrow Connector 9">
            <a:extLst>
              <a:ext uri="{FF2B5EF4-FFF2-40B4-BE49-F238E27FC236}">
                <a16:creationId xmlns:a16="http://schemas.microsoft.com/office/drawing/2014/main" id="{D7973DB7-F2E9-40AC-8697-939686506AA6}"/>
              </a:ext>
            </a:extLst>
          </p:cNvPr>
          <p:cNvCxnSpPr>
            <a:cxnSpLocks/>
          </p:cNvCxnSpPr>
          <p:nvPr/>
        </p:nvCxnSpPr>
        <p:spPr>
          <a:xfrm flipH="1">
            <a:off x="3375789" y="6038850"/>
            <a:ext cx="904112"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14" name="Title 1">
            <a:extLst>
              <a:ext uri="{FF2B5EF4-FFF2-40B4-BE49-F238E27FC236}">
                <a16:creationId xmlns:a16="http://schemas.microsoft.com/office/drawing/2014/main" id="{26E7B54C-1283-48F3-8ABC-1D03677A71B9}"/>
              </a:ext>
            </a:extLst>
          </p:cNvPr>
          <p:cNvSpPr>
            <a:spLocks noGrp="1"/>
          </p:cNvSpPr>
          <p:nvPr>
            <p:ph type="title"/>
          </p:nvPr>
        </p:nvSpPr>
        <p:spPr>
          <a:xfrm>
            <a:off x="7430585" y="495262"/>
            <a:ext cx="3839464" cy="1496060"/>
          </a:xfrm>
        </p:spPr>
        <p:txBody>
          <a:bodyPr/>
          <a:lstStyle/>
          <a:p>
            <a:r>
              <a:rPr lang="en-US" dirty="0"/>
              <a:t>JOINERY</a:t>
            </a:r>
          </a:p>
        </p:txBody>
      </p:sp>
    </p:spTree>
    <p:extLst>
      <p:ext uri="{BB962C8B-B14F-4D97-AF65-F5344CB8AC3E}">
        <p14:creationId xmlns:p14="http://schemas.microsoft.com/office/powerpoint/2010/main" val="4032892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E7A668-311D-43EC-A433-C6D8EDB0A95E}"/>
              </a:ext>
            </a:extLst>
          </p:cNvPr>
          <p:cNvPicPr>
            <a:picLocks noChangeAspect="1"/>
          </p:cNvPicPr>
          <p:nvPr/>
        </p:nvPicPr>
        <p:blipFill rotWithShape="1">
          <a:blip r:embed="rId2">
            <a:extLst>
              <a:ext uri="{28A0092B-C50C-407E-A947-70E740481C1C}">
                <a14:useLocalDpi xmlns:a14="http://schemas.microsoft.com/office/drawing/2010/main" val="0"/>
              </a:ext>
            </a:extLst>
          </a:blip>
          <a:srcRect l="26797" t="32615" r="27121" b="11423"/>
          <a:stretch/>
        </p:blipFill>
        <p:spPr>
          <a:xfrm>
            <a:off x="-1" y="-19960"/>
            <a:ext cx="4927597" cy="2718709"/>
          </a:xfrm>
          <a:prstGeom prst="rect">
            <a:avLst/>
          </a:prstGeom>
        </p:spPr>
      </p:pic>
      <p:pic>
        <p:nvPicPr>
          <p:cNvPr id="3" name="Picture 2">
            <a:extLst>
              <a:ext uri="{FF2B5EF4-FFF2-40B4-BE49-F238E27FC236}">
                <a16:creationId xmlns:a16="http://schemas.microsoft.com/office/drawing/2014/main" id="{5BBD11E1-C625-48FF-8F70-2B45F579A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 y="2480468"/>
            <a:ext cx="12191767" cy="4049952"/>
          </a:xfrm>
          <a:prstGeom prst="rect">
            <a:avLst/>
          </a:prstGeom>
        </p:spPr>
      </p:pic>
      <p:sp>
        <p:nvSpPr>
          <p:cNvPr id="6" name="Rectangle: Rounded Corners 5">
            <a:extLst>
              <a:ext uri="{FF2B5EF4-FFF2-40B4-BE49-F238E27FC236}">
                <a16:creationId xmlns:a16="http://schemas.microsoft.com/office/drawing/2014/main" id="{ED03DF38-548A-4711-9737-879DB50CE71A}"/>
              </a:ext>
            </a:extLst>
          </p:cNvPr>
          <p:cNvSpPr/>
          <p:nvPr/>
        </p:nvSpPr>
        <p:spPr>
          <a:xfrm>
            <a:off x="8270996" y="3054350"/>
            <a:ext cx="2041404" cy="1451093"/>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sp>
        <p:nvSpPr>
          <p:cNvPr id="7" name="Rectangle: Rounded Corners 6">
            <a:extLst>
              <a:ext uri="{FF2B5EF4-FFF2-40B4-BE49-F238E27FC236}">
                <a16:creationId xmlns:a16="http://schemas.microsoft.com/office/drawing/2014/main" id="{39EEC25A-F1F3-4B3F-B73B-C042063899A2}"/>
              </a:ext>
            </a:extLst>
          </p:cNvPr>
          <p:cNvSpPr/>
          <p:nvPr/>
        </p:nvSpPr>
        <p:spPr>
          <a:xfrm>
            <a:off x="8270997" y="4965700"/>
            <a:ext cx="2041404" cy="1399197"/>
          </a:xfrm>
          <a:prstGeom prst="roundRect">
            <a:avLst/>
          </a:prstGeom>
          <a:noFill/>
          <a:ln>
            <a:solidFill>
              <a:srgbClr val="92D050"/>
            </a:solidFill>
          </a:ln>
          <a:effectLst>
            <a:glow rad="101600">
              <a:srgbClr val="92D050">
                <a:alpha val="60000"/>
              </a:srgb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00B050"/>
              </a:solidFill>
            </a:endParaRPr>
          </a:p>
        </p:txBody>
      </p:sp>
      <p:cxnSp>
        <p:nvCxnSpPr>
          <p:cNvPr id="8" name="Straight Arrow Connector 7">
            <a:extLst>
              <a:ext uri="{FF2B5EF4-FFF2-40B4-BE49-F238E27FC236}">
                <a16:creationId xmlns:a16="http://schemas.microsoft.com/office/drawing/2014/main" id="{9937EBD2-E0DE-4C11-83D0-DC069B8D9EEE}"/>
              </a:ext>
            </a:extLst>
          </p:cNvPr>
          <p:cNvCxnSpPr>
            <a:cxnSpLocks/>
          </p:cNvCxnSpPr>
          <p:nvPr/>
        </p:nvCxnSpPr>
        <p:spPr>
          <a:xfrm flipV="1">
            <a:off x="3375789" y="2698750"/>
            <a:ext cx="0" cy="334010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9" name="Straight Arrow Connector 8">
            <a:extLst>
              <a:ext uri="{FF2B5EF4-FFF2-40B4-BE49-F238E27FC236}">
                <a16:creationId xmlns:a16="http://schemas.microsoft.com/office/drawing/2014/main" id="{CF48A71E-C658-421E-9638-2FDEC46D69B5}"/>
              </a:ext>
            </a:extLst>
          </p:cNvPr>
          <p:cNvCxnSpPr>
            <a:cxnSpLocks/>
          </p:cNvCxnSpPr>
          <p:nvPr/>
        </p:nvCxnSpPr>
        <p:spPr>
          <a:xfrm flipH="1">
            <a:off x="3375789" y="3892550"/>
            <a:ext cx="4701411"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10" name="Straight Arrow Connector 9">
            <a:extLst>
              <a:ext uri="{FF2B5EF4-FFF2-40B4-BE49-F238E27FC236}">
                <a16:creationId xmlns:a16="http://schemas.microsoft.com/office/drawing/2014/main" id="{EDB068C9-1C0B-49B7-A876-2FDD22D1DF13}"/>
              </a:ext>
            </a:extLst>
          </p:cNvPr>
          <p:cNvCxnSpPr>
            <a:cxnSpLocks/>
          </p:cNvCxnSpPr>
          <p:nvPr/>
        </p:nvCxnSpPr>
        <p:spPr>
          <a:xfrm flipH="1">
            <a:off x="3375789" y="6038850"/>
            <a:ext cx="4701411" cy="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13" name="Title 1">
            <a:extLst>
              <a:ext uri="{FF2B5EF4-FFF2-40B4-BE49-F238E27FC236}">
                <a16:creationId xmlns:a16="http://schemas.microsoft.com/office/drawing/2014/main" id="{E808073D-411B-47D4-AC47-D509868E4B4D}"/>
              </a:ext>
            </a:extLst>
          </p:cNvPr>
          <p:cNvSpPr>
            <a:spLocks noGrp="1"/>
          </p:cNvSpPr>
          <p:nvPr>
            <p:ph type="title"/>
          </p:nvPr>
        </p:nvSpPr>
        <p:spPr>
          <a:xfrm>
            <a:off x="7518400" y="492839"/>
            <a:ext cx="3839464" cy="1496060"/>
          </a:xfrm>
        </p:spPr>
        <p:txBody>
          <a:bodyPr/>
          <a:lstStyle/>
          <a:p>
            <a:r>
              <a:rPr lang="en-US" dirty="0"/>
              <a:t>2D UNFOLD COMPONENTS</a:t>
            </a:r>
          </a:p>
        </p:txBody>
      </p:sp>
    </p:spTree>
    <p:extLst>
      <p:ext uri="{BB962C8B-B14F-4D97-AF65-F5344CB8AC3E}">
        <p14:creationId xmlns:p14="http://schemas.microsoft.com/office/powerpoint/2010/main" val="2657588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7C977-2CA7-406B-B71A-E0815654EBB5}"/>
              </a:ext>
            </a:extLst>
          </p:cNvPr>
          <p:cNvSpPr>
            <a:spLocks noGrp="1"/>
          </p:cNvSpPr>
          <p:nvPr>
            <p:ph type="title"/>
          </p:nvPr>
        </p:nvSpPr>
        <p:spPr>
          <a:xfrm>
            <a:off x="8261350" y="2592069"/>
            <a:ext cx="3229864" cy="1673862"/>
          </a:xfrm>
        </p:spPr>
        <p:txBody>
          <a:bodyPr/>
          <a:lstStyle/>
          <a:p>
            <a:r>
              <a:rPr lang="en-US" dirty="0"/>
              <a:t>Component </a:t>
            </a:r>
            <a:br>
              <a:rPr lang="en-US" dirty="0"/>
            </a:br>
            <a:r>
              <a:rPr lang="en-US" dirty="0"/>
              <a:t>variable</a:t>
            </a:r>
          </a:p>
        </p:txBody>
      </p:sp>
      <p:pic>
        <p:nvPicPr>
          <p:cNvPr id="4" name="Picture 3">
            <a:extLst>
              <a:ext uri="{FF2B5EF4-FFF2-40B4-BE49-F238E27FC236}">
                <a16:creationId xmlns:a16="http://schemas.microsoft.com/office/drawing/2014/main" id="{2A4C94B6-F3C0-4EB4-A2BB-39D6BE9D04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750" y="1025166"/>
            <a:ext cx="6680421" cy="4807667"/>
          </a:xfrm>
          <a:prstGeom prst="rect">
            <a:avLst/>
          </a:prstGeom>
        </p:spPr>
      </p:pic>
    </p:spTree>
    <p:extLst>
      <p:ext uri="{BB962C8B-B14F-4D97-AF65-F5344CB8AC3E}">
        <p14:creationId xmlns:p14="http://schemas.microsoft.com/office/powerpoint/2010/main" val="3970363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669053-FF34-4CB1-BC32-A4DEAE66CD9C}"/>
              </a:ext>
            </a:extLst>
          </p:cNvPr>
          <p:cNvSpPr>
            <a:spLocks noGrp="1"/>
          </p:cNvSpPr>
          <p:nvPr>
            <p:ph type="title"/>
          </p:nvPr>
        </p:nvSpPr>
        <p:spPr>
          <a:xfrm>
            <a:off x="8261350" y="2592069"/>
            <a:ext cx="3229864" cy="1673862"/>
          </a:xfrm>
        </p:spPr>
        <p:txBody>
          <a:bodyPr/>
          <a:lstStyle/>
          <a:p>
            <a:r>
              <a:rPr lang="en-US" dirty="0"/>
              <a:t>EXTENSION </a:t>
            </a:r>
            <a:br>
              <a:rPr lang="en-US" dirty="0"/>
            </a:br>
            <a:r>
              <a:rPr lang="en-US" dirty="0"/>
              <a:t>variable</a:t>
            </a:r>
          </a:p>
        </p:txBody>
      </p:sp>
      <p:pic>
        <p:nvPicPr>
          <p:cNvPr id="7" name="Picture 6">
            <a:extLst>
              <a:ext uri="{FF2B5EF4-FFF2-40B4-BE49-F238E27FC236}">
                <a16:creationId xmlns:a16="http://schemas.microsoft.com/office/drawing/2014/main" id="{9AE3DB4B-43CA-4649-B0ED-1A98DC2F1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674" y="1025166"/>
            <a:ext cx="6680421" cy="4807667"/>
          </a:xfrm>
          <a:prstGeom prst="rect">
            <a:avLst/>
          </a:prstGeom>
        </p:spPr>
      </p:pic>
    </p:spTree>
    <p:extLst>
      <p:ext uri="{BB962C8B-B14F-4D97-AF65-F5344CB8AC3E}">
        <p14:creationId xmlns:p14="http://schemas.microsoft.com/office/powerpoint/2010/main" val="2304819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11E64A-731C-4F29-B93D-85A6440D0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0"/>
            <a:ext cx="12192000" cy="6096000"/>
          </a:xfrm>
          <a:prstGeom prst="rect">
            <a:avLst/>
          </a:prstGeom>
        </p:spPr>
      </p:pic>
      <p:sp>
        <p:nvSpPr>
          <p:cNvPr id="2" name="Title 1">
            <a:extLst>
              <a:ext uri="{FF2B5EF4-FFF2-40B4-BE49-F238E27FC236}">
                <a16:creationId xmlns:a16="http://schemas.microsoft.com/office/drawing/2014/main" id="{86848EA6-53E8-45A8-AC6B-CC1AE413034E}"/>
              </a:ext>
            </a:extLst>
          </p:cNvPr>
          <p:cNvSpPr>
            <a:spLocks noGrp="1"/>
          </p:cNvSpPr>
          <p:nvPr>
            <p:ph type="title"/>
          </p:nvPr>
        </p:nvSpPr>
        <p:spPr>
          <a:xfrm>
            <a:off x="2588768" y="0"/>
            <a:ext cx="7014464" cy="1078723"/>
          </a:xfrm>
        </p:spPr>
        <p:txBody>
          <a:bodyPr/>
          <a:lstStyle/>
          <a:p>
            <a:r>
              <a:rPr lang="en-US" dirty="0"/>
              <a:t>PRODUCT FAMILIES</a:t>
            </a:r>
          </a:p>
        </p:txBody>
      </p:sp>
    </p:spTree>
    <p:extLst>
      <p:ext uri="{BB962C8B-B14F-4D97-AF65-F5344CB8AC3E}">
        <p14:creationId xmlns:p14="http://schemas.microsoft.com/office/powerpoint/2010/main" val="3248302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7E0C50-2B97-4386-8FB6-EF7A623C1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3946" y="1078723"/>
            <a:ext cx="6733633" cy="5664085"/>
          </a:xfrm>
          <a:prstGeom prst="rect">
            <a:avLst/>
          </a:prstGeom>
        </p:spPr>
      </p:pic>
      <p:sp>
        <p:nvSpPr>
          <p:cNvPr id="4" name="Title 1">
            <a:extLst>
              <a:ext uri="{FF2B5EF4-FFF2-40B4-BE49-F238E27FC236}">
                <a16:creationId xmlns:a16="http://schemas.microsoft.com/office/drawing/2014/main" id="{E7678099-BE27-49F8-816B-1BE09C5528B8}"/>
              </a:ext>
            </a:extLst>
          </p:cNvPr>
          <p:cNvSpPr>
            <a:spLocks noGrp="1"/>
          </p:cNvSpPr>
          <p:nvPr>
            <p:ph type="title"/>
          </p:nvPr>
        </p:nvSpPr>
        <p:spPr>
          <a:xfrm>
            <a:off x="2588768" y="0"/>
            <a:ext cx="7014464" cy="1078723"/>
          </a:xfrm>
        </p:spPr>
        <p:txBody>
          <a:bodyPr/>
          <a:lstStyle/>
          <a:p>
            <a:r>
              <a:rPr lang="en-US" dirty="0"/>
              <a:t>PRODUCT FAMILIES</a:t>
            </a:r>
          </a:p>
        </p:txBody>
      </p:sp>
    </p:spTree>
    <p:extLst>
      <p:ext uri="{BB962C8B-B14F-4D97-AF65-F5344CB8AC3E}">
        <p14:creationId xmlns:p14="http://schemas.microsoft.com/office/powerpoint/2010/main" val="1815273021"/>
      </p:ext>
    </p:extLst>
  </p:cSld>
  <p:clrMapOvr>
    <a:masterClrMapping/>
  </p:clrMapOvr>
</p:sld>
</file>

<file path=ppt/theme/theme1.xml><?xml version="1.0" encoding="utf-8"?>
<a:theme xmlns:a="http://schemas.openxmlformats.org/drawingml/2006/main" name="Parcel">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docProps/app.xml><?xml version="1.0" encoding="utf-8"?>
<Properties xmlns="http://schemas.openxmlformats.org/officeDocument/2006/extended-properties" xmlns:vt="http://schemas.openxmlformats.org/officeDocument/2006/docPropsVTypes">
  <Template>TM10001115[[fn=Parcel]]</Template>
  <TotalTime>707</TotalTime>
  <Words>197</Words>
  <Application>Microsoft Office PowerPoint</Application>
  <PresentationFormat>Widescreen</PresentationFormat>
  <Paragraphs>15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Gill Sans MT</vt:lpstr>
      <vt:lpstr>Parcel</vt:lpstr>
      <vt:lpstr>Privacy Screen For Kids</vt:lpstr>
      <vt:lpstr>DESIGN INTENT</vt:lpstr>
      <vt:lpstr>PRECEDENT</vt:lpstr>
      <vt:lpstr>Grasshopper Definition</vt:lpstr>
      <vt:lpstr>SURFACE </vt:lpstr>
      <vt:lpstr>COMPONENTS</vt:lpstr>
      <vt:lpstr>JOINERY</vt:lpstr>
      <vt:lpstr>2D UNFOLD COMPONENTS</vt:lpstr>
      <vt:lpstr>Component  variable</vt:lpstr>
      <vt:lpstr>EXTENSION  variable</vt:lpstr>
      <vt:lpstr>PRODUCT FAMILIES</vt:lpstr>
      <vt:lpstr>PRODUCT FAMILIES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Privacy Screen For Kids</dc:title>
  <dc:creator>Elizabeth Gomez</dc:creator>
  <cp:lastModifiedBy>Elizabeth Gomez</cp:lastModifiedBy>
  <cp:revision>23</cp:revision>
  <dcterms:created xsi:type="dcterms:W3CDTF">2018-12-17T08:43:23Z</dcterms:created>
  <dcterms:modified xsi:type="dcterms:W3CDTF">2018-12-18T14:58:33Z</dcterms:modified>
</cp:coreProperties>
</file>