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1" r:id="rId5"/>
    <p:sldId id="262" r:id="rId6"/>
    <p:sldId id="263" r:id="rId7"/>
    <p:sldId id="258" r:id="rId8"/>
    <p:sldId id="259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/>
    <p:restoredTop sz="94683"/>
  </p:normalViewPr>
  <p:slideViewPr>
    <p:cSldViewPr snapToGrid="0">
      <p:cViewPr varScale="1">
        <p:scale>
          <a:sx n="89" d="100"/>
          <a:sy n="89" d="100"/>
        </p:scale>
        <p:origin x="20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976F8-BE01-45D6-9523-D195885E0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CF63AA-8723-4288-BA83-D5DC53000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3B76DE-F5A7-434B-AC32-C5938206D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10161B-3659-4AA5-A532-9AE5EFEF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76242B-920A-434B-BCE3-73B5BBA0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9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768D68-7494-47F3-8CF8-5C23BD66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E789E2-5443-43E9-BF36-865FE315E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6633F2-DB17-4716-82BD-A210A976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246F81-DFBD-4FC0-908F-019D3EC7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7A8924-F3D7-469E-A4AF-C07BE474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2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600825-9236-4CCB-9F24-6166AC4F8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5CE48B-901E-4E74-ADB1-3B3D40F8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05F38B-3D0D-4E64-9B8D-F4C6FCD8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AF7DCF-B801-42EC-8530-3DC903AE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82A588-9F94-44A1-9A2A-BFAD489B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0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BDCD6F-7D11-49E6-B552-4D85E0B9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EAF00D-B28E-46DC-B43C-8A016D5F9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D54F71E-72B2-4E80-87E5-02C990D5E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78900D4-DBA5-4146-96C8-FF64049C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AE6FDF-BDE5-436F-9216-FBFC6CF86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F81BCB-A103-477F-8208-5375F0FB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7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00D855-1B52-42C4-A31B-53693BA2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B4F2CD-8395-42AC-8EB5-4AE9AC51F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27683F5-09CA-4394-A83D-2E99CFE45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A78F23-3D7E-48F8-BAA9-4781DD1BA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B47707E-1D68-48A4-9756-914E659B9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B1DA0B1-BC34-488D-85C6-FDA774911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5F04F22-E597-4921-9FFF-49541C64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8744285-FC5F-4FD0-B599-B00F67421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79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0DD2B1-792B-4D0A-9A18-65C25FA9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BB4879F-2841-4501-A660-76BDEF32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697E93-262E-41CB-B684-D50E838E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9CF85B-A251-4B64-A9EE-F30FB3CB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7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838E0D-2653-4755-9097-2ED44EC4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B5FE53-FB5E-45CA-A4AA-A7E458FB9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D3A4F-B21D-4B71-9098-D8BA9D2D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7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37A8F2-A8ED-44E4-B3D0-75796D85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232563-C7E8-4DFC-B946-F64E3A576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70ADC-5FD0-41CF-881A-0D3FCC4B4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0A6CED-48A0-409C-B35D-F5539830F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8157F2-8025-4AC6-9B75-CD9AA516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9ABF6E-634F-41B2-B603-B6690B4F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2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11D57E-8556-4D89-B579-8030598C0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DC42976-AA70-4775-BC46-744CA796D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F44101-70C1-401C-9564-E561686FC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4A2639-DD26-4004-892E-C7490B59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52026D-C3AA-4DD1-89DE-599877B9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6C6FF3-A463-4065-B225-C08D0978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1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A392C-94BB-4096-9B3E-1D1238EB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53799E8-1667-4296-8BB9-1602AF921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358064-06F5-493C-9FED-FB3F0F53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53CFC0-39DD-4F11-8248-7DA800CE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2CA807-E171-43D7-A063-D283A40E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5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DB2019-37B3-4D33-B40B-9C3265D5D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60CDC4-7DB3-4134-836A-850C6E593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B2C97A-656E-430A-961E-9A5C126DD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13A5FD-A6C4-4E23-AA3B-D4A8E24F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913A97-1360-4C06-B568-03DCCA9B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7766FE8-64C8-45B7-B993-F1C21462C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1110D8-A197-4570-885B-9B6703E6B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D64CA2-3A48-44D4-80A1-1D92D0208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AD0D7-9F90-4C8A-A9BD-8CB724877ADE}" type="datetimeFigureOut">
              <a:rPr lang="en-US" smtClean="0"/>
              <a:t>10/11/21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93C16F-F3D1-40A3-9EF2-E87978F8E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B6E7E3-7A42-4B71-B319-9745DC64B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C7BBA-C521-40CA-A5B8-FE2682148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5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78E452-03F7-465A-B4F5-9EBBE155D5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24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i="0" u="none" strike="noStrike" baseline="0" dirty="0">
                <a:latin typeface="Arial-BoldMT"/>
              </a:rPr>
              <a:t>Project 1: </a:t>
            </a:r>
            <a:r>
              <a:rPr lang="en-US" sz="4000" b="1" i="1" u="none" strike="noStrike" baseline="0" dirty="0">
                <a:latin typeface="Arial-BoldItalicMT"/>
              </a:rPr>
              <a:t>Product Families</a:t>
            </a:r>
            <a:br>
              <a:rPr lang="en-US" sz="4000" b="1" i="1" u="none" strike="noStrike" baseline="0" dirty="0">
                <a:latin typeface="Arial-BoldItalicMT"/>
              </a:rPr>
            </a:br>
            <a:br>
              <a:rPr lang="en-US" sz="4000" b="1" i="1" u="none" strike="noStrike" baseline="0" dirty="0">
                <a:latin typeface="Arial-BoldItalicMT"/>
              </a:rPr>
            </a:b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INT731 </a:t>
            </a:r>
            <a:r>
              <a:rPr lang="en-US" sz="2700" b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Parametrics</a:t>
            </a:r>
            <a:r>
              <a:rPr lang="en-US" sz="27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7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u="none" strike="noStrike" baseline="0" dirty="0">
                <a:latin typeface="Arial-BoldItalicMT"/>
              </a:rPr>
              <a:t>Professor </a:t>
            </a:r>
            <a:r>
              <a:rPr lang="en-US" sz="27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Benjamin Howes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D26152-9168-4BF0-ABF7-7C02016CC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7214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Qinghua Wang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2119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47933-175F-F54B-BC6E-11DCFAF2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F44B63-9837-4A45-A61F-CD6CADCC2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99" y="1927725"/>
            <a:ext cx="3259589" cy="410872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8F265-01A9-6849-9E8F-2B2106CCE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3" y="1927724"/>
            <a:ext cx="3319460" cy="430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2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599D9E9-F334-49FC-ADA7-9A9E02430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10515600" cy="20570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DIAGRAM</a:t>
            </a:r>
          </a:p>
        </p:txBody>
      </p:sp>
      <p:pic>
        <p:nvPicPr>
          <p:cNvPr id="9" name="图片 8" descr="图片包含 电子, 游戏机, 键盘&#10;&#10;描述已自动生成">
            <a:extLst>
              <a:ext uri="{FF2B5EF4-FFF2-40B4-BE49-F238E27FC236}">
                <a16:creationId xmlns:a16="http://schemas.microsoft.com/office/drawing/2014/main" id="{B8070518-0AEC-4D57-BF4D-F8D9721D9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9" y="2785950"/>
            <a:ext cx="3514855" cy="3514855"/>
          </a:xfrm>
          <a:prstGeom prst="rect">
            <a:avLst/>
          </a:prstGeom>
        </p:spPr>
      </p:pic>
      <p:pic>
        <p:nvPicPr>
          <p:cNvPr id="7" name="图片 6" descr="背景图案&#10;&#10;描述已自动生成">
            <a:extLst>
              <a:ext uri="{FF2B5EF4-FFF2-40B4-BE49-F238E27FC236}">
                <a16:creationId xmlns:a16="http://schemas.microsoft.com/office/drawing/2014/main" id="{19063E22-848B-42CB-B3C4-6D2838CFD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726" y="2785950"/>
            <a:ext cx="3514855" cy="3514855"/>
          </a:xfrm>
          <a:prstGeom prst="rect">
            <a:avLst/>
          </a:prstGeom>
        </p:spPr>
      </p:pic>
      <p:pic>
        <p:nvPicPr>
          <p:cNvPr id="5" name="内容占位符 4" descr="黄色的地图&#10;&#10;描述已自动生成">
            <a:extLst>
              <a:ext uri="{FF2B5EF4-FFF2-40B4-BE49-F238E27FC236}">
                <a16:creationId xmlns:a16="http://schemas.microsoft.com/office/drawing/2014/main" id="{ABCA65C0-3C8B-436C-BA43-8CB0CA854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013" y="2785950"/>
            <a:ext cx="3514855" cy="351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4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44D3548-4AF1-46CC-8D46-0A1C25DF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3694" y="5059192"/>
            <a:ext cx="5858184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Process</a:t>
            </a:r>
          </a:p>
        </p:txBody>
      </p:sp>
      <p:pic>
        <p:nvPicPr>
          <p:cNvPr id="9" name="图片 8" descr="男子的脸部特写与配字&#10;&#10;中度可信度描述已自动生成">
            <a:extLst>
              <a:ext uri="{FF2B5EF4-FFF2-40B4-BE49-F238E27FC236}">
                <a16:creationId xmlns:a16="http://schemas.microsoft.com/office/drawing/2014/main" id="{6CCB61AC-E6AE-4D9A-8780-5A0F6319CA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7" r="27793" b="-1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图片 4" descr="图片包含 橙子, 游戏机, 桌子, 水&#10;&#10;描述已自动生成">
            <a:extLst>
              <a:ext uri="{FF2B5EF4-FFF2-40B4-BE49-F238E27FC236}">
                <a16:creationId xmlns:a16="http://schemas.microsoft.com/office/drawing/2014/main" id="{E247EEF4-32F0-4B41-BBB6-77DC569481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" r="1" b="1"/>
          <a:stretch/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6" name="Freeform: Shape 25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图片 6" descr="张着嘴的鸡蛋&#10;&#10;中度可信度描述已自动生成">
            <a:extLst>
              <a:ext uri="{FF2B5EF4-FFF2-40B4-BE49-F238E27FC236}">
                <a16:creationId xmlns:a16="http://schemas.microsoft.com/office/drawing/2014/main" id="{327C0CBB-B51D-4434-B359-B81467AC0E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3" r="21716"/>
          <a:stretch/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503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CA4019E-9B0C-450B-88A8-4A22351E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3694" y="5059192"/>
            <a:ext cx="5858184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Light Diffuser for Tea Light</a:t>
            </a:r>
          </a:p>
        </p:txBody>
      </p:sp>
      <p:pic>
        <p:nvPicPr>
          <p:cNvPr id="7" name="图片 6" descr="图片包含 项链, 游戏机, 食物&#10;&#10;描述已自动生成">
            <a:extLst>
              <a:ext uri="{FF2B5EF4-FFF2-40B4-BE49-F238E27FC236}">
                <a16:creationId xmlns:a16="http://schemas.microsoft.com/office/drawing/2014/main" id="{01B97214-1D90-479E-9AC6-CE71E0E458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3" r="22477" b="-1"/>
          <a:stretch/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7" name="Group 15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内容占位符 4" descr="卡通人物&#10;&#10;描述已自动生成">
            <a:extLst>
              <a:ext uri="{FF2B5EF4-FFF2-40B4-BE49-F238E27FC236}">
                <a16:creationId xmlns:a16="http://schemas.microsoft.com/office/drawing/2014/main" id="{B132ACDA-AD70-42FD-A61D-0DCFE046B6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r="12767" b="-2"/>
          <a:stretch/>
        </p:blipFill>
        <p:spPr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6" name="Freeform: Shape 25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图片 8" descr="男子的脸部特写与配字&#10;&#10;中度可信度描述已自动生成">
            <a:extLst>
              <a:ext uri="{FF2B5EF4-FFF2-40B4-BE49-F238E27FC236}">
                <a16:creationId xmlns:a16="http://schemas.microsoft.com/office/drawing/2014/main" id="{CF499839-5594-454B-829C-848BA732A9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5" r="26553" b="1"/>
          <a:stretch/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533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9494C45C-C8D0-429E-AF76-F2B6237588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63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27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4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55BFF00-DC51-4DCB-B442-C39419F33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57189"/>
            <a:ext cx="4899039" cy="334690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Grasshopper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417DAE-9A35-4167-92F2-9114CAEAD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37"/>
          <a:stretch/>
        </p:blipFill>
        <p:spPr>
          <a:xfrm>
            <a:off x="6095999" y="10"/>
            <a:ext cx="61056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7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879262-CE4A-46C3-BE7B-BDD14DC3F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24DBEAB-D924-459E-83AB-9319A191D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2259"/>
            <a:ext cx="12192000" cy="551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9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E5E36-6C08-43DC-A963-33055238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C3ABDE-77B5-4740-B25B-AD55DA63C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the volume of the light diffuser</a:t>
            </a:r>
          </a:p>
          <a:p>
            <a:r>
              <a:rPr lang="en-US" dirty="0"/>
              <a:t>Change the shape of the void </a:t>
            </a:r>
          </a:p>
          <a:p>
            <a:r>
              <a:rPr lang="en-US" dirty="0"/>
              <a:t>Make size variation of the void</a:t>
            </a:r>
          </a:p>
        </p:txBody>
      </p:sp>
    </p:spTree>
    <p:extLst>
      <p:ext uri="{BB962C8B-B14F-4D97-AF65-F5344CB8AC3E}">
        <p14:creationId xmlns:p14="http://schemas.microsoft.com/office/powerpoint/2010/main" val="3595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47</Words>
  <Application>Microsoft Macintosh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Arial-BoldItalicMT</vt:lpstr>
      <vt:lpstr>Arial-BoldMT</vt:lpstr>
      <vt:lpstr>等线</vt:lpstr>
      <vt:lpstr>等线 Light</vt:lpstr>
      <vt:lpstr>Arial</vt:lpstr>
      <vt:lpstr>Calibri</vt:lpstr>
      <vt:lpstr>Calibri Light</vt:lpstr>
      <vt:lpstr>Office 主题​​</vt:lpstr>
      <vt:lpstr>  Project 1: Product Families  INT731 Parametrics  Professor Benjamin Howes</vt:lpstr>
      <vt:lpstr>PRECEDENT</vt:lpstr>
      <vt:lpstr>DIAGRAM</vt:lpstr>
      <vt:lpstr>Process</vt:lpstr>
      <vt:lpstr>Light Diffuser for Tea Light</vt:lpstr>
      <vt:lpstr>PowerPoint Presentation</vt:lpstr>
      <vt:lpstr>Grasshopper</vt:lpstr>
      <vt:lpstr>PowerPoint Presentation</vt:lpstr>
      <vt:lpstr>Next Step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Project 1: Product Families  INT731 Parametrics  Professor Benjamin Howes</dc:title>
  <dc:creator>Qinghua Wang</dc:creator>
  <cp:lastModifiedBy>Qinghua Wang</cp:lastModifiedBy>
  <cp:revision>5</cp:revision>
  <dcterms:created xsi:type="dcterms:W3CDTF">2021-10-11T12:00:33Z</dcterms:created>
  <dcterms:modified xsi:type="dcterms:W3CDTF">2021-10-11T13:11:04Z</dcterms:modified>
</cp:coreProperties>
</file>